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104" d="100"/>
          <a:sy n="104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val="2207760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39005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</TotalTime>
  <Words>520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Wingdings</vt:lpstr>
      <vt:lpstr>Arial Black</vt:lpstr>
      <vt:lpstr>Tahoma</vt:lpstr>
      <vt:lpstr>Times New Roman</vt:lpstr>
      <vt:lpstr>Symbol</vt:lpstr>
      <vt:lpstr>Century Gothic</vt:lpstr>
      <vt:lpstr>Calibri</vt:lpstr>
      <vt:lpstr>MS PGothic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Хомченко В.В.</cp:lastModifiedBy>
  <cp:revision>287</cp:revision>
  <cp:lastPrinted>1601-01-01T00:00:00Z</cp:lastPrinted>
  <dcterms:created xsi:type="dcterms:W3CDTF">1601-01-01T00:00:00Z</dcterms:created>
  <dcterms:modified xsi:type="dcterms:W3CDTF">2018-01-24T09:30:39Z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