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19" r:id="rId2"/>
  </p:sldIdLst>
  <p:sldSz cx="9144000" cy="5143500" type="screen16x9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A832"/>
    <a:srgbClr val="404040"/>
    <a:srgbClr val="2C3945"/>
    <a:srgbClr val="5B8957"/>
    <a:srgbClr val="7AB675"/>
    <a:srgbClr val="446540"/>
    <a:srgbClr val="424C53"/>
    <a:srgbClr val="F1F2F4"/>
    <a:srgbClr val="FCFCFE"/>
    <a:srgbClr val="F0F0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203" autoAdjust="0"/>
  </p:normalViewPr>
  <p:slideViewPr>
    <p:cSldViewPr>
      <p:cViewPr varScale="1">
        <p:scale>
          <a:sx n="117" d="100"/>
          <a:sy n="117" d="100"/>
        </p:scale>
        <p:origin x="-270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52" y="-96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Доля </a:t>
            </a:r>
            <a:r>
              <a:rPr lang="ru-RU" sz="1400" b="1" i="0" u="none" strike="noStrike" baseline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праектаў</a:t>
            </a:r>
            <a:r>
              <a:rPr lang="ru-RU" sz="1400" b="1" i="0" u="none" strike="noStrike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па </a:t>
            </a:r>
            <a:r>
              <a:rPr lang="ru-RU" sz="1400" b="1" i="0" u="none" strike="noStrike" baseline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тыпу</a:t>
            </a:r>
            <a:r>
              <a:rPr lang="ru-RU" sz="1400" b="1" i="0" u="none" strike="noStrike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</a:t>
            </a:r>
            <a:r>
              <a:rPr lang="ru-RU" sz="1400" b="1" i="0" u="none" strike="noStrike" baseline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інфраструктуры</a:t>
            </a:r>
            <a:endParaRPr lang="ru-RU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314-4530-B71C-B8928AA2AE70}"/>
              </c:ext>
            </c:extLst>
          </c:dPt>
          <c:dPt>
            <c:idx val="1"/>
            <c:bubble3D val="0"/>
            <c:spPr>
              <a:solidFill>
                <a:schemeClr val="accent3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314-4530-B71C-B8928AA2AE7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314-4530-B71C-B8928AA2AE70}"/>
              </c:ext>
            </c:extLst>
          </c:dPt>
          <c:dPt>
            <c:idx val="3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314-4530-B71C-B8928AA2AE70}"/>
              </c:ext>
            </c:extLst>
          </c:dPt>
          <c:dPt>
            <c:idx val="4"/>
            <c:bubble3D val="0"/>
            <c:spPr>
              <a:solidFill>
                <a:schemeClr val="accent3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314-4530-B71C-B8928AA2AE70}"/>
              </c:ext>
            </c:extLst>
          </c:dPt>
          <c:dLbls>
            <c:dLbl>
              <c:idx val="0"/>
              <c:layout>
                <c:manualLayout>
                  <c:x val="0.15040630007061428"/>
                  <c:y val="-3.2841713943045865E-2"/>
                </c:manualLayout>
              </c:layout>
              <c:tx>
                <c:rich>
                  <a:bodyPr/>
                  <a:lstStyle/>
                  <a:p>
                    <a:r>
                      <a:rPr lang="ru-RU" dirty="0" err="1" smtClean="0"/>
                      <a:t>Транспарт</a:t>
                    </a:r>
                    <a:r>
                      <a:rPr lang="ru-RU" dirty="0"/>
                      <a:t>
15%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14-4530-B71C-B8928AA2AE70}"/>
                </c:ext>
              </c:extLst>
            </c:dLbl>
            <c:dLbl>
              <c:idx val="1"/>
              <c:layout>
                <c:manualLayout>
                  <c:x val="0.15941395597200414"/>
                  <c:y val="4.129549109453997E-2"/>
                </c:manualLayout>
              </c:layout>
              <c:tx>
                <c:rich>
                  <a:bodyPr/>
                  <a:lstStyle/>
                  <a:p>
                    <a:r>
                      <a:rPr lang="be-BY" baseline="0" dirty="0" smtClean="0"/>
                      <a:t>Сацыяльная</a:t>
                    </a:r>
                    <a:r>
                      <a:rPr lang="en-US" baseline="0" dirty="0" smtClean="0"/>
                      <a:t> </a:t>
                    </a:r>
                    <a:r>
                      <a:rPr lang="ru-RU" dirty="0" smtClean="0"/>
                      <a:t>сфера</a:t>
                    </a:r>
                    <a:r>
                      <a:rPr lang="ru-RU" dirty="0"/>
                      <a:t>
48%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14-4530-B71C-B8928AA2AE70}"/>
                </c:ext>
              </c:extLst>
            </c:dLbl>
            <c:dLbl>
              <c:idx val="2"/>
              <c:layout>
                <c:manualLayout>
                  <c:x val="-0.14221918099318628"/>
                  <c:y val="0.12101436604359656"/>
                </c:manualLayout>
              </c:layout>
              <c:tx>
                <c:rich>
                  <a:bodyPr/>
                  <a:lstStyle/>
                  <a:p>
                    <a:r>
                      <a:rPr lang="ru-RU" dirty="0" err="1" smtClean="0"/>
                      <a:t>Энергетыка</a:t>
                    </a:r>
                    <a:r>
                      <a:rPr lang="ru-RU" dirty="0"/>
                      <a:t>
10%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5473045316633408"/>
                      <c:h val="0.202344498661702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314-4530-B71C-B8928AA2AE70}"/>
                </c:ext>
              </c:extLst>
            </c:dLbl>
            <c:dLbl>
              <c:idx val="3"/>
              <c:layout>
                <c:manualLayout>
                  <c:x val="-0.12564556745913188"/>
                  <c:y val="3.767265687818740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ЖКГ</a:t>
                    </a:r>
                    <a:r>
                      <a:rPr lang="ru-RU" dirty="0"/>
                      <a:t>
12%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314-4530-B71C-B8928AA2AE70}"/>
                </c:ext>
              </c:extLst>
            </c:dLbl>
            <c:dLbl>
              <c:idx val="4"/>
              <c:layout>
                <c:manualLayout>
                  <c:x val="-0.17485172494898577"/>
                  <c:y val="-2.8704894423210371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err="1" smtClean="0"/>
                      <a:t>Іншыя</a:t>
                    </a:r>
                    <a:r>
                      <a:rPr lang="ru-RU" baseline="0" dirty="0" smtClean="0"/>
                      <a:t> </a:t>
                    </a:r>
                    <a:r>
                      <a:rPr lang="be-BY" baseline="0" dirty="0" smtClean="0"/>
                      <a:t>а</a:t>
                    </a:r>
                    <a:r>
                      <a:rPr lang="ru-RU" baseline="0" dirty="0" smtClean="0"/>
                      <a:t>б</a:t>
                    </a:r>
                    <a:r>
                      <a:rPr lang="en-US" baseline="0" dirty="0" smtClean="0"/>
                      <a:t>’</a:t>
                    </a:r>
                    <a:r>
                      <a:rPr lang="ru-RU" baseline="0" dirty="0" err="1" smtClean="0"/>
                      <a:t>екты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15%</a:t>
                    </a:r>
                    <a:endParaRPr lang="ru-RU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314-4530-B71C-B8928AA2AE70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Лист1!$A$2:$A$6</c:f>
              <c:strCache>
                <c:ptCount val="5"/>
                <c:pt idx="0">
                  <c:v>Транпорт</c:v>
                </c:pt>
                <c:pt idx="1">
                  <c:v>Социальная сфера</c:v>
                </c:pt>
                <c:pt idx="2">
                  <c:v>Энергетика</c:v>
                </c:pt>
                <c:pt idx="3">
                  <c:v>ЖКХ</c:v>
                </c:pt>
                <c:pt idx="4">
                  <c:v>прочие объекты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15</c:v>
                </c:pt>
                <c:pt idx="1">
                  <c:v>48</c:v>
                </c:pt>
                <c:pt idx="2">
                  <c:v>10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6314-4530-B71C-B8928AA2AE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3954A-C201-EB40-9459-342C786798D2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2853C-6216-544B-82BE-E4DDDB9FF4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6620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JM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D0FC4-79A4-4CD6-9D21-6D2AFDDF42EC}" type="datetimeFigureOut">
              <a:rPr lang="en-JM" smtClean="0"/>
              <a:pPr/>
              <a:t>18/09/2017</a:t>
            </a:fld>
            <a:endParaRPr lang="en-JM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JM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J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829E4-7B8F-48ED-BCF8-1C0A3C644052}" type="slidenum">
              <a:rPr lang="en-JM" smtClean="0"/>
              <a:pPr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4870379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kkk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EB838B13-6924-4206-A10C-A3EC8F991326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5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85750"/>
            <a:ext cx="5715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1EFD8319-F131-433F-8578-8130D201B41F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2438400" cy="5162550"/>
          </a:xfrm>
          <a:prstGeom prst="rect">
            <a:avLst/>
          </a:prstGeom>
          <a:solidFill>
            <a:srgbClr val="363D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>
            <a:spLocks noChangeAspect="1"/>
          </p:cNvSpPr>
          <p:nvPr userDrawn="1"/>
        </p:nvSpPr>
        <p:spPr>
          <a:xfrm>
            <a:off x="769201" y="438150"/>
            <a:ext cx="899999" cy="899999"/>
          </a:xfrm>
          <a:prstGeom prst="ellipse">
            <a:avLst/>
          </a:prstGeom>
          <a:noFill/>
          <a:ln>
            <a:solidFill>
              <a:srgbClr val="424C5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4"/>
          </p:nvPr>
        </p:nvSpPr>
        <p:spPr>
          <a:xfrm>
            <a:off x="839724" y="508673"/>
            <a:ext cx="758952" cy="758952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900">
                <a:solidFill>
                  <a:schemeClr val="bg1"/>
                </a:solidFill>
              </a:defRPr>
            </a:lvl1pPr>
          </a:lstStyle>
          <a:p>
            <a:endParaRPr lang="en-JM" dirty="0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28194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69113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5715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1EFD8319-F131-433F-8578-8130D201B41F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10" name="Rectangle 9"/>
          <p:cNvSpPr/>
          <p:nvPr userDrawn="1"/>
        </p:nvSpPr>
        <p:spPr>
          <a:xfrm>
            <a:off x="5486400" y="0"/>
            <a:ext cx="3657600" cy="5143500"/>
          </a:xfrm>
          <a:prstGeom prst="rect">
            <a:avLst/>
          </a:prstGeom>
          <a:solidFill>
            <a:srgbClr val="47A83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45566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3"/>
            <a:ext cx="8229600" cy="335279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3C9470E5-F634-443A-AA79-AAF32FFFEDDA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188825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6A83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369213CF-9261-4AD7-BDC8-B86648E51819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33"/>
          </p:nvPr>
        </p:nvSpPr>
        <p:spPr>
          <a:xfrm>
            <a:off x="838200" y="1459230"/>
            <a:ext cx="2133600" cy="2743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24C53"/>
                </a:solidFill>
                <a:latin typeface="+mj-l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34"/>
          </p:nvPr>
        </p:nvSpPr>
        <p:spPr>
          <a:xfrm>
            <a:off x="838200" y="1657350"/>
            <a:ext cx="2819400" cy="6096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35"/>
          </p:nvPr>
        </p:nvSpPr>
        <p:spPr>
          <a:xfrm>
            <a:off x="838200" y="2526030"/>
            <a:ext cx="2133600" cy="2743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24C53"/>
                </a:solidFill>
                <a:latin typeface="+mj-l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36"/>
          </p:nvPr>
        </p:nvSpPr>
        <p:spPr>
          <a:xfrm>
            <a:off x="838200" y="2724150"/>
            <a:ext cx="2819400" cy="6096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37"/>
          </p:nvPr>
        </p:nvSpPr>
        <p:spPr>
          <a:xfrm>
            <a:off x="838200" y="3592830"/>
            <a:ext cx="2133600" cy="2743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24C53"/>
                </a:solidFill>
                <a:latin typeface="+mj-l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38"/>
          </p:nvPr>
        </p:nvSpPr>
        <p:spPr>
          <a:xfrm>
            <a:off x="838200" y="3790950"/>
            <a:ext cx="2819400" cy="6096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15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424369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79E1ABC2-8FE6-42A7-9A1D-411A67E880C5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56"/>
          </p:nvPr>
        </p:nvSpPr>
        <p:spPr>
          <a:xfrm>
            <a:off x="533400" y="1581150"/>
            <a:ext cx="2133600" cy="12192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rgbClr val="17252F"/>
                </a:solidFill>
              </a:defRPr>
            </a:lvl1pPr>
          </a:lstStyle>
          <a:p>
            <a:endParaRPr lang="en-JM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57"/>
          </p:nvPr>
        </p:nvSpPr>
        <p:spPr>
          <a:xfrm>
            <a:off x="2760662" y="1581150"/>
            <a:ext cx="2133600" cy="12192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rgbClr val="17252F"/>
                </a:solidFill>
              </a:defRPr>
            </a:lvl1pPr>
          </a:lstStyle>
          <a:p>
            <a:endParaRPr lang="en-JM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58"/>
          </p:nvPr>
        </p:nvSpPr>
        <p:spPr>
          <a:xfrm>
            <a:off x="533400" y="2876550"/>
            <a:ext cx="2133600" cy="12192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rgbClr val="17252F"/>
                </a:solidFill>
              </a:defRPr>
            </a:lvl1pPr>
          </a:lstStyle>
          <a:p>
            <a:endParaRPr lang="en-JM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59"/>
          </p:nvPr>
        </p:nvSpPr>
        <p:spPr>
          <a:xfrm>
            <a:off x="2760662" y="2876550"/>
            <a:ext cx="2133600" cy="12192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rgbClr val="17252F"/>
                </a:solidFill>
              </a:defRPr>
            </a:lvl1pPr>
          </a:lstStyle>
          <a:p>
            <a:endParaRPr lang="en-JM"/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060513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36A83B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79E1ABC2-8FE6-42A7-9A1D-411A67E880C5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0" y="1520190"/>
            <a:ext cx="2286000" cy="228600"/>
          </a:xfrm>
          <a:prstGeom prst="rect">
            <a:avLst/>
          </a:prstGeom>
          <a:solidFill>
            <a:srgbClr val="CFD6D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2286000" y="1520190"/>
            <a:ext cx="2286000" cy="228600"/>
          </a:xfrm>
          <a:prstGeom prst="rect">
            <a:avLst/>
          </a:prstGeom>
          <a:solidFill>
            <a:srgbClr val="576A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4572000" y="1520190"/>
            <a:ext cx="2286000" cy="228600"/>
          </a:xfrm>
          <a:prstGeom prst="rect">
            <a:avLst/>
          </a:prstGeom>
          <a:solidFill>
            <a:srgbClr val="47A83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6858000" y="1520190"/>
            <a:ext cx="2286000" cy="228600"/>
          </a:xfrm>
          <a:prstGeom prst="rect">
            <a:avLst/>
          </a:prstGeom>
          <a:solidFill>
            <a:srgbClr val="2C394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rgbClr val="FFFFFF"/>
              </a:solidFill>
            </a:endParaRPr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24"/>
          </p:nvPr>
        </p:nvSpPr>
        <p:spPr>
          <a:xfrm>
            <a:off x="0" y="1749742"/>
            <a:ext cx="2276856" cy="1309688"/>
          </a:xfrm>
        </p:spPr>
        <p:txBody>
          <a:bodyPr/>
          <a:lstStyle/>
          <a:p>
            <a:endParaRPr lang="en-JM"/>
          </a:p>
        </p:txBody>
      </p:sp>
      <p:sp>
        <p:nvSpPr>
          <p:cNvPr id="30" name="Picture Placeholder 27"/>
          <p:cNvSpPr>
            <a:spLocks noGrp="1"/>
          </p:cNvSpPr>
          <p:nvPr>
            <p:ph type="pic" sz="quarter" idx="25"/>
          </p:nvPr>
        </p:nvSpPr>
        <p:spPr>
          <a:xfrm>
            <a:off x="2286000" y="1749742"/>
            <a:ext cx="2276856" cy="1309688"/>
          </a:xfrm>
        </p:spPr>
        <p:txBody>
          <a:bodyPr/>
          <a:lstStyle/>
          <a:p>
            <a:endParaRPr lang="en-JM"/>
          </a:p>
        </p:txBody>
      </p:sp>
      <p:sp>
        <p:nvSpPr>
          <p:cNvPr id="31" name="Picture Placeholder 27"/>
          <p:cNvSpPr>
            <a:spLocks noGrp="1"/>
          </p:cNvSpPr>
          <p:nvPr>
            <p:ph type="pic" sz="quarter" idx="26"/>
          </p:nvPr>
        </p:nvSpPr>
        <p:spPr>
          <a:xfrm>
            <a:off x="4572000" y="1748790"/>
            <a:ext cx="2276856" cy="1309688"/>
          </a:xfrm>
        </p:spPr>
        <p:txBody>
          <a:bodyPr/>
          <a:lstStyle/>
          <a:p>
            <a:endParaRPr lang="en-JM"/>
          </a:p>
        </p:txBody>
      </p:sp>
      <p:sp>
        <p:nvSpPr>
          <p:cNvPr id="32" name="Picture Placeholder 27"/>
          <p:cNvSpPr>
            <a:spLocks noGrp="1"/>
          </p:cNvSpPr>
          <p:nvPr>
            <p:ph type="pic" sz="quarter" idx="27"/>
          </p:nvPr>
        </p:nvSpPr>
        <p:spPr>
          <a:xfrm>
            <a:off x="6858000" y="1748790"/>
            <a:ext cx="2286000" cy="1309688"/>
          </a:xfrm>
        </p:spPr>
        <p:txBody>
          <a:bodyPr/>
          <a:lstStyle/>
          <a:p>
            <a:endParaRPr lang="en-JM" dirty="0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28"/>
          </p:nvPr>
        </p:nvSpPr>
        <p:spPr>
          <a:xfrm>
            <a:off x="457200" y="3349625"/>
            <a:ext cx="1752600" cy="36512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 sz="1100" b="1"/>
            </a:lvl2pPr>
            <a:lvl3pPr marL="914400" indent="0">
              <a:buFontTx/>
              <a:buNone/>
              <a:defRPr sz="1100" b="1"/>
            </a:lvl3pPr>
            <a:lvl4pPr marL="1371600" indent="0">
              <a:buFontTx/>
              <a:buNone/>
              <a:defRPr sz="1100" b="1"/>
            </a:lvl4pPr>
            <a:lvl5pPr marL="1828800" indent="0">
              <a:buFontTx/>
              <a:buNone/>
              <a:defRPr sz="1100" b="1"/>
            </a:lvl5pPr>
          </a:lstStyle>
          <a:p>
            <a:pPr lvl="0"/>
            <a:endParaRPr lang="en-JM" dirty="0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9"/>
          </p:nvPr>
        </p:nvSpPr>
        <p:spPr>
          <a:xfrm>
            <a:off x="457200" y="3562350"/>
            <a:ext cx="1752600" cy="5334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endParaRPr lang="en-JM" dirty="0"/>
          </a:p>
        </p:txBody>
      </p:sp>
      <p:sp>
        <p:nvSpPr>
          <p:cNvPr id="41" name="Text Placeholder 35"/>
          <p:cNvSpPr>
            <a:spLocks noGrp="1"/>
          </p:cNvSpPr>
          <p:nvPr>
            <p:ph type="body" sz="quarter" idx="30"/>
          </p:nvPr>
        </p:nvSpPr>
        <p:spPr>
          <a:xfrm>
            <a:off x="2590800" y="3349625"/>
            <a:ext cx="1752600" cy="36512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 sz="1100" b="1"/>
            </a:lvl2pPr>
            <a:lvl3pPr marL="914400" indent="0">
              <a:buFontTx/>
              <a:buNone/>
              <a:defRPr sz="1100" b="1"/>
            </a:lvl3pPr>
            <a:lvl4pPr marL="1371600" indent="0">
              <a:buFontTx/>
              <a:buNone/>
              <a:defRPr sz="1100" b="1"/>
            </a:lvl4pPr>
            <a:lvl5pPr marL="1828800" indent="0">
              <a:buFontTx/>
              <a:buNone/>
              <a:defRPr sz="1100" b="1"/>
            </a:lvl5pPr>
          </a:lstStyle>
          <a:p>
            <a:pPr lvl="0"/>
            <a:endParaRPr lang="en-JM" dirty="0"/>
          </a:p>
        </p:txBody>
      </p:sp>
      <p:sp>
        <p:nvSpPr>
          <p:cNvPr id="42" name="Text Placeholder 39"/>
          <p:cNvSpPr>
            <a:spLocks noGrp="1"/>
          </p:cNvSpPr>
          <p:nvPr>
            <p:ph type="body" sz="quarter" idx="31"/>
          </p:nvPr>
        </p:nvSpPr>
        <p:spPr>
          <a:xfrm>
            <a:off x="2590800" y="3562350"/>
            <a:ext cx="1752600" cy="5334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endParaRPr lang="en-JM" dirty="0"/>
          </a:p>
        </p:txBody>
      </p:sp>
      <p:sp>
        <p:nvSpPr>
          <p:cNvPr id="43" name="Text Placeholder 35"/>
          <p:cNvSpPr>
            <a:spLocks noGrp="1"/>
          </p:cNvSpPr>
          <p:nvPr>
            <p:ph type="body" sz="quarter" idx="32"/>
          </p:nvPr>
        </p:nvSpPr>
        <p:spPr>
          <a:xfrm>
            <a:off x="4800600" y="3349625"/>
            <a:ext cx="1752600" cy="36512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 sz="1100" b="1"/>
            </a:lvl2pPr>
            <a:lvl3pPr marL="914400" indent="0">
              <a:buFontTx/>
              <a:buNone/>
              <a:defRPr sz="1100" b="1"/>
            </a:lvl3pPr>
            <a:lvl4pPr marL="1371600" indent="0">
              <a:buFontTx/>
              <a:buNone/>
              <a:defRPr sz="1100" b="1"/>
            </a:lvl4pPr>
            <a:lvl5pPr marL="1828800" indent="0">
              <a:buFontTx/>
              <a:buNone/>
              <a:defRPr sz="1100" b="1"/>
            </a:lvl5pPr>
          </a:lstStyle>
          <a:p>
            <a:pPr lvl="0"/>
            <a:endParaRPr lang="en-JM" dirty="0"/>
          </a:p>
        </p:txBody>
      </p:sp>
      <p:sp>
        <p:nvSpPr>
          <p:cNvPr id="44" name="Text Placeholder 39"/>
          <p:cNvSpPr>
            <a:spLocks noGrp="1"/>
          </p:cNvSpPr>
          <p:nvPr>
            <p:ph type="body" sz="quarter" idx="33"/>
          </p:nvPr>
        </p:nvSpPr>
        <p:spPr>
          <a:xfrm>
            <a:off x="4800600" y="3562350"/>
            <a:ext cx="1752600" cy="5334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endParaRPr lang="en-JM" dirty="0"/>
          </a:p>
        </p:txBody>
      </p:sp>
      <p:sp>
        <p:nvSpPr>
          <p:cNvPr id="45" name="Text Placeholder 35"/>
          <p:cNvSpPr>
            <a:spLocks noGrp="1"/>
          </p:cNvSpPr>
          <p:nvPr>
            <p:ph type="body" sz="quarter" idx="34"/>
          </p:nvPr>
        </p:nvSpPr>
        <p:spPr>
          <a:xfrm>
            <a:off x="7010400" y="3349625"/>
            <a:ext cx="1752600" cy="36512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 sz="1100" b="1"/>
            </a:lvl2pPr>
            <a:lvl3pPr marL="914400" indent="0">
              <a:buFontTx/>
              <a:buNone/>
              <a:defRPr sz="1100" b="1"/>
            </a:lvl3pPr>
            <a:lvl4pPr marL="1371600" indent="0">
              <a:buFontTx/>
              <a:buNone/>
              <a:defRPr sz="1100" b="1"/>
            </a:lvl4pPr>
            <a:lvl5pPr marL="1828800" indent="0">
              <a:buFontTx/>
              <a:buNone/>
              <a:defRPr sz="1100" b="1"/>
            </a:lvl5pPr>
          </a:lstStyle>
          <a:p>
            <a:pPr lvl="0"/>
            <a:endParaRPr lang="en-JM" dirty="0"/>
          </a:p>
        </p:txBody>
      </p:sp>
      <p:sp>
        <p:nvSpPr>
          <p:cNvPr id="46" name="Text Placeholder 39"/>
          <p:cNvSpPr>
            <a:spLocks noGrp="1"/>
          </p:cNvSpPr>
          <p:nvPr>
            <p:ph type="body" sz="quarter" idx="35"/>
          </p:nvPr>
        </p:nvSpPr>
        <p:spPr>
          <a:xfrm>
            <a:off x="7010400" y="3562350"/>
            <a:ext cx="1752600" cy="5334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44334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0C2D860D-967D-4BD9-A37F-189CE2836843}" type="datetime1">
              <a:rPr lang="en-JM" smtClean="0"/>
              <a:pPr/>
              <a:t>18/09/2017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1287793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C547C458-496C-434C-A570-E4D6360DAA32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29"/>
          </p:nvPr>
        </p:nvSpPr>
        <p:spPr>
          <a:xfrm>
            <a:off x="533400" y="0"/>
            <a:ext cx="4343400" cy="51435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181600" y="361950"/>
            <a:ext cx="35052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11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5181600" y="971550"/>
            <a:ext cx="3505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501415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1CD66C3F-13B1-47BF-B150-BDBD3EDFB8C5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1328874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FD4629C2-BE85-4169-82AB-464DF7657AE2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1047750"/>
            <a:ext cx="9144000" cy="3581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endParaRPr lang="en-JM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803365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6A83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3D8CED22-1324-420F-9DDB-486C9C86AD19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1225271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0" y="438150"/>
            <a:ext cx="3810000" cy="857250"/>
          </a:xfrm>
        </p:spPr>
        <p:txBody>
          <a:bodyPr>
            <a:noAutofit/>
          </a:bodyPr>
          <a:lstStyle>
            <a:lvl1pPr algn="l">
              <a:defRPr sz="2000"/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4CF31F37-9B96-4D7C-B7B5-43F72EAFD648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72000" cy="5143500"/>
          </a:xfrm>
        </p:spPr>
        <p:txBody>
          <a:bodyPr/>
          <a:lstStyle/>
          <a:p>
            <a:endParaRPr lang="en-JM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5029200" y="2046269"/>
            <a:ext cx="3505200" cy="9906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endParaRPr lang="en-JM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6"/>
          </p:nvPr>
        </p:nvSpPr>
        <p:spPr>
          <a:xfrm>
            <a:off x="5791200" y="3189271"/>
            <a:ext cx="2438400" cy="307975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21" name="Content Placeholder 19"/>
          <p:cNvSpPr>
            <a:spLocks noGrp="1"/>
          </p:cNvSpPr>
          <p:nvPr>
            <p:ph sz="quarter" idx="17"/>
          </p:nvPr>
        </p:nvSpPr>
        <p:spPr>
          <a:xfrm>
            <a:off x="5791200" y="3714750"/>
            <a:ext cx="2438400" cy="465119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8"/>
          </p:nvPr>
        </p:nvSpPr>
        <p:spPr>
          <a:xfrm>
            <a:off x="5029200" y="1809752"/>
            <a:ext cx="3505200" cy="35718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" pitchFamily="34" charset="0"/>
                <a:cs typeface="Franklin Gothic Demi Cond" pitchFamily="34" charset="0"/>
              </a:defRPr>
            </a:lvl1pPr>
            <a:lvl2pPr marL="457200" indent="0">
              <a:buFontTx/>
              <a:buNone/>
              <a:defRPr sz="1300">
                <a:latin typeface="Open Sans" pitchFamily="34" charset="0"/>
                <a:ea typeface="Open Sans" pitchFamily="34" charset="0"/>
                <a:cs typeface="Open Sans" pitchFamily="34" charset="0"/>
              </a:defRPr>
            </a:lvl2pPr>
            <a:lvl3pPr marL="914400" indent="0">
              <a:buFontTx/>
              <a:buNone/>
              <a:defRPr sz="1300"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 marL="1371600" indent="0">
              <a:buFontTx/>
              <a:buNone/>
              <a:defRPr sz="1300"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 marL="1828800" indent="0">
              <a:buFontTx/>
              <a:buNone/>
              <a:defRPr sz="1300">
                <a:latin typeface="Open Sans" pitchFamily="34" charset="0"/>
                <a:ea typeface="Open Sans" pitchFamily="34" charset="0"/>
                <a:cs typeface="Open Sans" pitchFamily="34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5029200" y="1028700"/>
            <a:ext cx="38100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4070236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774DCCC9-5783-4D49-8445-B294FED8C3D2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63"/>
          </p:nvPr>
        </p:nvSpPr>
        <p:spPr>
          <a:xfrm>
            <a:off x="457200" y="1352550"/>
            <a:ext cx="4267200" cy="2895600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JM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66"/>
          </p:nvPr>
        </p:nvSpPr>
        <p:spPr>
          <a:xfrm>
            <a:off x="5638800" y="2502870"/>
            <a:ext cx="2994025" cy="67848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67"/>
          </p:nvPr>
        </p:nvSpPr>
        <p:spPr>
          <a:xfrm>
            <a:off x="5638800" y="2190750"/>
            <a:ext cx="1730375" cy="35877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Franklin Gothic Demi Cond" pitchFamily="34" charset="0"/>
              </a:defRPr>
            </a:lvl1pPr>
            <a:lvl2pPr marL="457200" indent="0">
              <a:buFontTx/>
              <a:buNone/>
              <a:defRPr sz="1400">
                <a:latin typeface="Franklin Gothic Medium" pitchFamily="34" charset="0"/>
              </a:defRPr>
            </a:lvl2pPr>
            <a:lvl3pPr marL="914400" indent="0">
              <a:buFontTx/>
              <a:buNone/>
              <a:defRPr sz="1400">
                <a:latin typeface="Franklin Gothic Medium" pitchFamily="34" charset="0"/>
              </a:defRPr>
            </a:lvl3pPr>
            <a:lvl4pPr marL="1371600" indent="0">
              <a:buFontTx/>
              <a:buNone/>
              <a:defRPr sz="1400">
                <a:latin typeface="Franklin Gothic Medium" pitchFamily="34" charset="0"/>
              </a:defRPr>
            </a:lvl4pPr>
            <a:lvl5pPr marL="1828800" indent="0">
              <a:buFontTx/>
              <a:buNone/>
              <a:defRPr sz="1400">
                <a:latin typeface="Franklin Gothic Medium" pitchFamily="34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68" hasCustomPrompt="1"/>
          </p:nvPr>
        </p:nvSpPr>
        <p:spPr>
          <a:xfrm>
            <a:off x="5334000" y="3562350"/>
            <a:ext cx="2743200" cy="381000"/>
          </a:xfrm>
          <a:prstGeom prst="roundRect">
            <a:avLst>
              <a:gd name="adj" fmla="val 16667"/>
            </a:avLst>
          </a:prstGeom>
          <a:solidFill>
            <a:srgbClr val="424C53"/>
          </a:solidFill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bg1"/>
                </a:solidFill>
                <a:latin typeface="+mj-lt"/>
                <a:cs typeface="Franklin Gothic Book" pitchFamily="34" charset="0"/>
              </a:defRPr>
            </a:lvl1pPr>
            <a:lvl2pPr marL="457200" indent="0">
              <a:buFontTx/>
              <a:buNone/>
              <a:defRPr sz="1200">
                <a:latin typeface="Franklin Gothic Medium" pitchFamily="34" charset="0"/>
              </a:defRPr>
            </a:lvl2pPr>
            <a:lvl3pPr marL="914400" indent="0">
              <a:buFontTx/>
              <a:buNone/>
              <a:defRPr sz="1200">
                <a:latin typeface="Franklin Gothic Medium" pitchFamily="34" charset="0"/>
              </a:defRPr>
            </a:lvl3pPr>
            <a:lvl4pPr marL="1371600" indent="0">
              <a:buFontTx/>
              <a:buNone/>
              <a:defRPr sz="1200">
                <a:latin typeface="Franklin Gothic Medium" pitchFamily="34" charset="0"/>
              </a:defRPr>
            </a:lvl4pPr>
            <a:lvl5pPr marL="1828800" indent="0">
              <a:buFontTx/>
              <a:buNone/>
              <a:defRPr sz="1200">
                <a:latin typeface="Franklin Gothic Medium" pitchFamily="34" charset="0"/>
              </a:defRPr>
            </a:lvl5pPr>
          </a:lstStyle>
          <a:p>
            <a:pPr lvl="0"/>
            <a:r>
              <a:rPr lang="en-JM" dirty="0"/>
              <a:t>LOREM IPSUM</a:t>
            </a:r>
          </a:p>
        </p:txBody>
      </p:sp>
      <p:sp>
        <p:nvSpPr>
          <p:cNvPr id="17" name="Content Placeholder 10"/>
          <p:cNvSpPr>
            <a:spLocks noGrp="1"/>
          </p:cNvSpPr>
          <p:nvPr>
            <p:ph sz="quarter" idx="69" hasCustomPrompt="1"/>
          </p:nvPr>
        </p:nvSpPr>
        <p:spPr>
          <a:xfrm>
            <a:off x="5334000" y="1657350"/>
            <a:ext cx="762000" cy="284485"/>
          </a:xfrm>
          <a:prstGeom prst="roundRect">
            <a:avLst>
              <a:gd name="adj" fmla="val 8295"/>
            </a:avLst>
          </a:prstGeom>
          <a:solidFill>
            <a:srgbClr val="CFD6DC"/>
          </a:solidFill>
        </p:spPr>
        <p:txBody>
          <a:bodyPr>
            <a:noAutofit/>
          </a:bodyPr>
          <a:lstStyle>
            <a:lvl1pPr marL="0" indent="0" algn="ctr">
              <a:buFontTx/>
              <a:buNone/>
              <a:defRPr sz="1050">
                <a:solidFill>
                  <a:schemeClr val="bg1"/>
                </a:solidFill>
                <a:latin typeface="+mj-lt"/>
                <a:cs typeface="Franklin Gothic Book" pitchFamily="34" charset="0"/>
              </a:defRPr>
            </a:lvl1pPr>
            <a:lvl2pPr marL="457200" indent="0">
              <a:buFontTx/>
              <a:buNone/>
              <a:defRPr sz="1200">
                <a:latin typeface="Franklin Gothic Medium" pitchFamily="34" charset="0"/>
              </a:defRPr>
            </a:lvl2pPr>
            <a:lvl3pPr marL="914400" indent="0">
              <a:buFontTx/>
              <a:buNone/>
              <a:defRPr sz="1200">
                <a:latin typeface="Franklin Gothic Medium" pitchFamily="34" charset="0"/>
              </a:defRPr>
            </a:lvl3pPr>
            <a:lvl4pPr marL="1371600" indent="0">
              <a:buFontTx/>
              <a:buNone/>
              <a:defRPr sz="1200">
                <a:latin typeface="Franklin Gothic Medium" pitchFamily="34" charset="0"/>
              </a:defRPr>
            </a:lvl4pPr>
            <a:lvl5pPr marL="1828800" indent="0">
              <a:buFontTx/>
              <a:buNone/>
              <a:defRPr sz="1200">
                <a:latin typeface="Franklin Gothic Medium" pitchFamily="34" charset="0"/>
              </a:defRPr>
            </a:lvl5pPr>
          </a:lstStyle>
          <a:p>
            <a:pPr lvl="0"/>
            <a:r>
              <a:rPr lang="en-JM" dirty="0"/>
              <a:t>LOREM</a:t>
            </a:r>
          </a:p>
        </p:txBody>
      </p:sp>
      <p:sp>
        <p:nvSpPr>
          <p:cNvPr id="18" name="Content Placeholder 10"/>
          <p:cNvSpPr>
            <a:spLocks noGrp="1"/>
          </p:cNvSpPr>
          <p:nvPr>
            <p:ph sz="quarter" idx="70" hasCustomPrompt="1"/>
          </p:nvPr>
        </p:nvSpPr>
        <p:spPr>
          <a:xfrm>
            <a:off x="7010400" y="1660485"/>
            <a:ext cx="762000" cy="284485"/>
          </a:xfrm>
          <a:prstGeom prst="roundRect">
            <a:avLst>
              <a:gd name="adj" fmla="val 8295"/>
            </a:avLst>
          </a:prstGeom>
          <a:solidFill>
            <a:srgbClr val="2C3945"/>
          </a:solidFill>
        </p:spPr>
        <p:txBody>
          <a:bodyPr>
            <a:noAutofit/>
          </a:bodyPr>
          <a:lstStyle>
            <a:lvl1pPr marL="0" indent="0" algn="ctr">
              <a:buFontTx/>
              <a:buNone/>
              <a:defRPr sz="1050">
                <a:solidFill>
                  <a:schemeClr val="bg1"/>
                </a:solidFill>
                <a:latin typeface="+mj-lt"/>
                <a:cs typeface="Franklin Gothic Book" pitchFamily="34" charset="0"/>
              </a:defRPr>
            </a:lvl1pPr>
            <a:lvl2pPr marL="457200" indent="0">
              <a:buFontTx/>
              <a:buNone/>
              <a:defRPr sz="1200">
                <a:latin typeface="Franklin Gothic Medium" pitchFamily="34" charset="0"/>
              </a:defRPr>
            </a:lvl2pPr>
            <a:lvl3pPr marL="914400" indent="0">
              <a:buFontTx/>
              <a:buNone/>
              <a:defRPr sz="1200">
                <a:latin typeface="Franklin Gothic Medium" pitchFamily="34" charset="0"/>
              </a:defRPr>
            </a:lvl3pPr>
            <a:lvl4pPr marL="1371600" indent="0">
              <a:buFontTx/>
              <a:buNone/>
              <a:defRPr sz="1200">
                <a:latin typeface="Franklin Gothic Medium" pitchFamily="34" charset="0"/>
              </a:defRPr>
            </a:lvl4pPr>
            <a:lvl5pPr marL="1828800" indent="0">
              <a:buFontTx/>
              <a:buNone/>
              <a:defRPr sz="1200">
                <a:latin typeface="Franklin Gothic Medium" pitchFamily="34" charset="0"/>
              </a:defRPr>
            </a:lvl5pPr>
          </a:lstStyle>
          <a:p>
            <a:pPr lvl="0"/>
            <a:r>
              <a:rPr lang="en-JM" dirty="0"/>
              <a:t>LOREM</a:t>
            </a:r>
          </a:p>
        </p:txBody>
      </p:sp>
      <p:sp>
        <p:nvSpPr>
          <p:cNvPr id="19" name="Content Placeholder 10"/>
          <p:cNvSpPr>
            <a:spLocks noGrp="1"/>
          </p:cNvSpPr>
          <p:nvPr>
            <p:ph sz="quarter" idx="71" hasCustomPrompt="1"/>
          </p:nvPr>
        </p:nvSpPr>
        <p:spPr>
          <a:xfrm>
            <a:off x="6172200" y="1657350"/>
            <a:ext cx="762000" cy="284485"/>
          </a:xfrm>
          <a:prstGeom prst="roundRect">
            <a:avLst>
              <a:gd name="adj" fmla="val 8295"/>
            </a:avLst>
          </a:prstGeom>
          <a:solidFill>
            <a:srgbClr val="47A832"/>
          </a:solidFill>
        </p:spPr>
        <p:txBody>
          <a:bodyPr>
            <a:noAutofit/>
          </a:bodyPr>
          <a:lstStyle>
            <a:lvl1pPr marL="0" indent="0" algn="ctr">
              <a:buFontTx/>
              <a:buNone/>
              <a:defRPr sz="1050">
                <a:solidFill>
                  <a:schemeClr val="bg1"/>
                </a:solidFill>
                <a:latin typeface="+mj-lt"/>
                <a:cs typeface="Franklin Gothic Book" pitchFamily="34" charset="0"/>
              </a:defRPr>
            </a:lvl1pPr>
            <a:lvl2pPr marL="457200" indent="0">
              <a:buFontTx/>
              <a:buNone/>
              <a:defRPr sz="1200">
                <a:latin typeface="Franklin Gothic Medium" pitchFamily="34" charset="0"/>
              </a:defRPr>
            </a:lvl2pPr>
            <a:lvl3pPr marL="914400" indent="0">
              <a:buFontTx/>
              <a:buNone/>
              <a:defRPr sz="1200">
                <a:latin typeface="Franklin Gothic Medium" pitchFamily="34" charset="0"/>
              </a:defRPr>
            </a:lvl3pPr>
            <a:lvl4pPr marL="1371600" indent="0">
              <a:buFontTx/>
              <a:buNone/>
              <a:defRPr sz="1200">
                <a:latin typeface="Franklin Gothic Medium" pitchFamily="34" charset="0"/>
              </a:defRPr>
            </a:lvl4pPr>
            <a:lvl5pPr marL="1828800" indent="0">
              <a:buFontTx/>
              <a:buNone/>
              <a:defRPr sz="1200">
                <a:latin typeface="Franklin Gothic Medium" pitchFamily="34" charset="0"/>
              </a:defRPr>
            </a:lvl5pPr>
          </a:lstStyle>
          <a:p>
            <a:pPr lvl="0"/>
            <a:r>
              <a:rPr lang="en-JM" dirty="0"/>
              <a:t>LOREM</a:t>
            </a:r>
          </a:p>
        </p:txBody>
      </p:sp>
      <p:sp>
        <p:nvSpPr>
          <p:cNvPr id="14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981356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45FEE2C5-825C-409B-BBE1-69B1FFBF2DDD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60"/>
          </p:nvPr>
        </p:nvSpPr>
        <p:spPr>
          <a:xfrm>
            <a:off x="4572000" y="1711278"/>
            <a:ext cx="2919699" cy="304800"/>
          </a:xfrm>
        </p:spPr>
        <p:txBody>
          <a:bodyPr anchor="ctr">
            <a:noAutofit/>
          </a:bodyPr>
          <a:lstStyle>
            <a:lvl1pPr marL="0" indent="0" algn="l">
              <a:buFontTx/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" pitchFamily="34" charset="0"/>
                <a:cs typeface="Franklin Gothic Demi Cond" pitchFamily="34" charset="0"/>
              </a:defRPr>
            </a:lvl1pPr>
            <a:lvl2pPr marL="457200" indent="0">
              <a:buFontTx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2pPr>
            <a:lvl3pPr marL="914400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3pPr>
            <a:lvl4pPr marL="1371600" indent="0">
              <a:buFontTx/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4pPr>
            <a:lvl5pPr marL="1828800" indent="0">
              <a:buFontTx/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64"/>
          </p:nvPr>
        </p:nvSpPr>
        <p:spPr>
          <a:xfrm>
            <a:off x="4038604" y="3479061"/>
            <a:ext cx="4419603" cy="8382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914400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371600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828800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70"/>
          </p:nvPr>
        </p:nvSpPr>
        <p:spPr>
          <a:xfrm>
            <a:off x="1143000" y="3867150"/>
            <a:ext cx="2336540" cy="3048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FontTx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2pPr>
            <a:lvl3pPr marL="914400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3pPr>
            <a:lvl4pPr marL="1371600" indent="0">
              <a:buFontTx/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4pPr>
            <a:lvl5pPr marL="1828800" indent="0">
              <a:buFontTx/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71"/>
          </p:nvPr>
        </p:nvSpPr>
        <p:spPr>
          <a:xfrm>
            <a:off x="4071418" y="2152650"/>
            <a:ext cx="4081981" cy="8763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914400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371600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828800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3" name="Picture Placeholder 28"/>
          <p:cNvSpPr>
            <a:spLocks noGrp="1"/>
          </p:cNvSpPr>
          <p:nvPr>
            <p:ph type="pic" sz="quarter" idx="50"/>
          </p:nvPr>
        </p:nvSpPr>
        <p:spPr>
          <a:xfrm>
            <a:off x="1347852" y="1786002"/>
            <a:ext cx="1911096" cy="1911096"/>
          </a:xfrm>
          <a:prstGeom prst="ellipse">
            <a:avLst/>
          </a:prstGeom>
          <a:ln w="76200" cap="sq">
            <a:noFill/>
            <a:miter lim="800000"/>
          </a:ln>
          <a:effectLst>
            <a:innerShdw blurRad="114300">
              <a:schemeClr val="bg1">
                <a:lumMod val="50000"/>
              </a:schemeClr>
            </a:innerShdw>
          </a:effectLst>
        </p:spPr>
        <p:txBody>
          <a:bodyPr>
            <a:normAutofit/>
          </a:bodyPr>
          <a:lstStyle>
            <a:lvl1pPr marL="0" indent="0" algn="ctr">
              <a:buFontTx/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endParaRPr lang="en-JM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72"/>
          </p:nvPr>
        </p:nvSpPr>
        <p:spPr>
          <a:xfrm>
            <a:off x="4572000" y="3181350"/>
            <a:ext cx="2919699" cy="304800"/>
          </a:xfrm>
        </p:spPr>
        <p:txBody>
          <a:bodyPr anchor="ctr">
            <a:noAutofit/>
          </a:bodyPr>
          <a:lstStyle>
            <a:lvl1pPr marL="0" indent="0" algn="l">
              <a:buFontTx/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" pitchFamily="34" charset="0"/>
                <a:cs typeface="Franklin Gothic Demi Cond" pitchFamily="34" charset="0"/>
              </a:defRPr>
            </a:lvl1pPr>
            <a:lvl2pPr marL="457200" indent="0">
              <a:buFontTx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2pPr>
            <a:lvl3pPr marL="914400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3pPr>
            <a:lvl4pPr marL="1371600" indent="0">
              <a:buFontTx/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4pPr>
            <a:lvl5pPr marL="1828800" indent="0">
              <a:buFontTx/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5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121864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FF91ABA6-F974-49D1-B78E-5E0F019F2F20}" type="datetime1">
              <a:rPr lang="en-JM" smtClean="0"/>
              <a:pPr/>
              <a:t>18/09/2017</a:t>
            </a:fld>
            <a:endParaRPr lang="en-JM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0" y="1837540"/>
            <a:ext cx="0" cy="165599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09600" y="1861337"/>
            <a:ext cx="2987675" cy="64056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625476" y="1587500"/>
            <a:ext cx="2459037" cy="37465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" pitchFamily="34" charset="0"/>
                <a:cs typeface="Franklin Gothic Demi Cond" pitchFamily="34" charset="0"/>
              </a:defRPr>
            </a:lvl1pPr>
            <a:lvl2pPr marL="457200" indent="0">
              <a:buFontTx/>
              <a:buNone/>
              <a:defRPr sz="1400">
                <a:solidFill>
                  <a:srgbClr val="0070C0"/>
                </a:solidFill>
              </a:defRPr>
            </a:lvl2pPr>
            <a:lvl3pPr marL="914400" indent="0">
              <a:buFontTx/>
              <a:buNone/>
              <a:defRPr sz="1400">
                <a:solidFill>
                  <a:srgbClr val="0070C0"/>
                </a:solidFill>
              </a:defRPr>
            </a:lvl3pPr>
            <a:lvl4pPr marL="1371600" indent="0">
              <a:buFontTx/>
              <a:buNone/>
              <a:defRPr sz="1400">
                <a:solidFill>
                  <a:srgbClr val="0070C0"/>
                </a:solidFill>
              </a:defRPr>
            </a:lvl4pPr>
            <a:lvl5pPr marL="1828800" indent="0">
              <a:buFontTx/>
              <a:buNone/>
              <a:defRPr sz="1400">
                <a:solidFill>
                  <a:srgbClr val="0070C0"/>
                </a:solidFill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5257804" y="1854987"/>
            <a:ext cx="2987675" cy="64056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5273679" y="1581149"/>
            <a:ext cx="2459037" cy="37465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" pitchFamily="34" charset="0"/>
                <a:cs typeface="Franklin Gothic Demi Cond" pitchFamily="34" charset="0"/>
              </a:defRPr>
            </a:lvl1pPr>
            <a:lvl2pPr marL="457200" indent="0">
              <a:buFontTx/>
              <a:buNone/>
              <a:defRPr sz="1400">
                <a:solidFill>
                  <a:srgbClr val="0070C0"/>
                </a:solidFill>
              </a:defRPr>
            </a:lvl2pPr>
            <a:lvl3pPr marL="914400" indent="0">
              <a:buFontTx/>
              <a:buNone/>
              <a:defRPr sz="1400">
                <a:solidFill>
                  <a:srgbClr val="0070C0"/>
                </a:solidFill>
              </a:defRPr>
            </a:lvl3pPr>
            <a:lvl4pPr marL="1371600" indent="0">
              <a:buFontTx/>
              <a:buNone/>
              <a:defRPr sz="1400">
                <a:solidFill>
                  <a:srgbClr val="0070C0"/>
                </a:solidFill>
              </a:defRPr>
            </a:lvl4pPr>
            <a:lvl5pPr marL="1828800" indent="0">
              <a:buFontTx/>
              <a:buNone/>
              <a:defRPr sz="1400">
                <a:solidFill>
                  <a:srgbClr val="0070C0"/>
                </a:solidFill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7517259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FF91ABA6-F974-49D1-B78E-5E0F019F2F20}" type="datetime1">
              <a:rPr lang="en-JM" smtClean="0"/>
              <a:pPr/>
              <a:t>18/09/2017</a:t>
            </a:fld>
            <a:endParaRPr lang="en-JM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0" y="1837540"/>
            <a:ext cx="0" cy="165599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09600" y="1816100"/>
            <a:ext cx="2987675" cy="640565"/>
          </a:xfrm>
        </p:spPr>
        <p:txBody>
          <a:bodyPr>
            <a:normAutofit/>
          </a:bodyPr>
          <a:lstStyle>
            <a:lvl1pPr marL="0" indent="0" algn="r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1143000" y="1587500"/>
            <a:ext cx="2459037" cy="374650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" pitchFamily="34" charset="0"/>
                <a:cs typeface="Franklin Gothic Demi Cond" pitchFamily="34" charset="0"/>
              </a:defRPr>
            </a:lvl1pPr>
            <a:lvl2pPr marL="457200" indent="0">
              <a:buFontTx/>
              <a:buNone/>
              <a:defRPr sz="1400">
                <a:solidFill>
                  <a:srgbClr val="0070C0"/>
                </a:solidFill>
              </a:defRPr>
            </a:lvl2pPr>
            <a:lvl3pPr marL="914400" indent="0">
              <a:buFontTx/>
              <a:buNone/>
              <a:defRPr sz="1400">
                <a:solidFill>
                  <a:srgbClr val="0070C0"/>
                </a:solidFill>
              </a:defRPr>
            </a:lvl3pPr>
            <a:lvl4pPr marL="1371600" indent="0">
              <a:buFontTx/>
              <a:buNone/>
              <a:defRPr sz="1400">
                <a:solidFill>
                  <a:srgbClr val="0070C0"/>
                </a:solidFill>
              </a:defRPr>
            </a:lvl4pPr>
            <a:lvl5pPr marL="1828800" indent="0">
              <a:buFontTx/>
              <a:buNone/>
              <a:defRPr sz="1400">
                <a:solidFill>
                  <a:srgbClr val="0070C0"/>
                </a:solidFill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5257804" y="1809750"/>
            <a:ext cx="2987675" cy="64056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5273679" y="1581149"/>
            <a:ext cx="2459037" cy="37465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" pitchFamily="34" charset="0"/>
                <a:cs typeface="Franklin Gothic Demi Cond" pitchFamily="34" charset="0"/>
              </a:defRPr>
            </a:lvl1pPr>
            <a:lvl2pPr marL="457200" indent="0">
              <a:buFontTx/>
              <a:buNone/>
              <a:defRPr sz="1400">
                <a:solidFill>
                  <a:srgbClr val="0070C0"/>
                </a:solidFill>
              </a:defRPr>
            </a:lvl2pPr>
            <a:lvl3pPr marL="914400" indent="0">
              <a:buFontTx/>
              <a:buNone/>
              <a:defRPr sz="1400">
                <a:solidFill>
                  <a:srgbClr val="0070C0"/>
                </a:solidFill>
              </a:defRPr>
            </a:lvl3pPr>
            <a:lvl4pPr marL="1371600" indent="0">
              <a:buFontTx/>
              <a:buNone/>
              <a:defRPr sz="1400">
                <a:solidFill>
                  <a:srgbClr val="0070C0"/>
                </a:solidFill>
              </a:defRPr>
            </a:lvl4pPr>
            <a:lvl5pPr marL="1828800" indent="0">
              <a:buFontTx/>
              <a:buNone/>
              <a:defRPr sz="1400">
                <a:solidFill>
                  <a:srgbClr val="0070C0"/>
                </a:solidFill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9886865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8ACF51B5-98A1-4B54-A7E3-5902628B626E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7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4648200" y="1962152"/>
            <a:ext cx="3924300" cy="2325687"/>
          </a:xfrm>
          <a:prstGeom prst="roundRect">
            <a:avLst>
              <a:gd name="adj" fmla="val 0"/>
            </a:avLst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rgbClr val="17252F"/>
                </a:solidFill>
              </a:defRPr>
            </a:lvl1pPr>
          </a:lstStyle>
          <a:p>
            <a:endParaRPr lang="en-JM" dirty="0"/>
          </a:p>
        </p:txBody>
      </p:sp>
      <p:sp>
        <p:nvSpPr>
          <p:cNvPr id="8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1219200" y="2190751"/>
            <a:ext cx="2971800" cy="83343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9" name="Text Placeholder 21"/>
          <p:cNvSpPr>
            <a:spLocks noGrp="1"/>
          </p:cNvSpPr>
          <p:nvPr>
            <p:ph type="body" sz="quarter" idx="15"/>
          </p:nvPr>
        </p:nvSpPr>
        <p:spPr>
          <a:xfrm>
            <a:off x="457200" y="1254125"/>
            <a:ext cx="7696200" cy="479425"/>
          </a:xfrm>
        </p:spPr>
        <p:txBody>
          <a:bodyPr>
            <a:noAutofit/>
          </a:bodyPr>
          <a:lstStyle>
            <a:lvl1pPr marL="0" indent="0" algn="ctr"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1100"/>
            </a:lvl2pPr>
            <a:lvl3pPr marL="914400" indent="0" algn="ctr">
              <a:buNone/>
              <a:defRPr sz="1100"/>
            </a:lvl3pPr>
            <a:lvl4pPr marL="1371600" indent="0" algn="ctr">
              <a:buNone/>
              <a:defRPr sz="1100"/>
            </a:lvl4pPr>
            <a:lvl5pPr marL="1828800" indent="0" algn="ctr">
              <a:buNone/>
              <a:defRPr sz="1100"/>
            </a:lvl5pPr>
          </a:lstStyle>
          <a:p>
            <a:pPr lvl="0"/>
            <a:endParaRPr lang="en-JM" dirty="0"/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16"/>
          </p:nvPr>
        </p:nvSpPr>
        <p:spPr>
          <a:xfrm>
            <a:off x="1219200" y="1962150"/>
            <a:ext cx="1828800" cy="35718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" pitchFamily="34" charset="0"/>
                <a:cs typeface="Franklin Gothic Demi Cond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7"/>
          </p:nvPr>
        </p:nvSpPr>
        <p:spPr>
          <a:xfrm>
            <a:off x="1219200" y="3567115"/>
            <a:ext cx="2971800" cy="83343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12" name="Text Placeholder 23"/>
          <p:cNvSpPr>
            <a:spLocks noGrp="1"/>
          </p:cNvSpPr>
          <p:nvPr>
            <p:ph type="body" sz="quarter" idx="18"/>
          </p:nvPr>
        </p:nvSpPr>
        <p:spPr>
          <a:xfrm>
            <a:off x="1219200" y="3338515"/>
            <a:ext cx="1828800" cy="35718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" pitchFamily="34" charset="0"/>
                <a:cs typeface="Franklin Gothic Demi Cond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4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9092174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8ACF51B5-98A1-4B54-A7E3-5902628B626E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9" name="Text Placeholder 21"/>
          <p:cNvSpPr>
            <a:spLocks noGrp="1"/>
          </p:cNvSpPr>
          <p:nvPr>
            <p:ph type="body" sz="quarter" idx="15"/>
          </p:nvPr>
        </p:nvSpPr>
        <p:spPr>
          <a:xfrm>
            <a:off x="457200" y="1254125"/>
            <a:ext cx="7924800" cy="479425"/>
          </a:xfrm>
        </p:spPr>
        <p:txBody>
          <a:bodyPr>
            <a:noAutofit/>
          </a:bodyPr>
          <a:lstStyle>
            <a:lvl1pPr marL="0" indent="0" algn="ctr"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1100"/>
            </a:lvl2pPr>
            <a:lvl3pPr marL="914400" indent="0" algn="ctr">
              <a:buNone/>
              <a:defRPr sz="1100"/>
            </a:lvl3pPr>
            <a:lvl4pPr marL="1371600" indent="0" algn="ctr">
              <a:buNone/>
              <a:defRPr sz="1100"/>
            </a:lvl4pPr>
            <a:lvl5pPr marL="1828800" indent="0" algn="ctr">
              <a:buNone/>
              <a:defRPr sz="1100"/>
            </a:lvl5pPr>
          </a:lstStyle>
          <a:p>
            <a:pPr lvl="0"/>
            <a:endParaRPr lang="en-JM" dirty="0"/>
          </a:p>
        </p:txBody>
      </p:sp>
      <p:sp>
        <p:nvSpPr>
          <p:cNvPr id="14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381000" y="2848384"/>
            <a:ext cx="38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00" dirty="0">
                <a:solidFill>
                  <a:srgbClr val="CFD6DC"/>
                </a:solidFill>
                <a:latin typeface="Garamond"/>
                <a:cs typeface="Garamond"/>
              </a:rPr>
              <a:t>“</a:t>
            </a:r>
          </a:p>
        </p:txBody>
      </p:sp>
      <p:sp>
        <p:nvSpPr>
          <p:cNvPr id="24" name="TextBox 23"/>
          <p:cNvSpPr txBox="1"/>
          <p:nvPr userDrawn="1"/>
        </p:nvSpPr>
        <p:spPr>
          <a:xfrm>
            <a:off x="3048000" y="2848384"/>
            <a:ext cx="38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00" dirty="0">
                <a:solidFill>
                  <a:srgbClr val="CFD6DC"/>
                </a:solidFill>
                <a:latin typeface="Garamond"/>
                <a:cs typeface="Garamond"/>
              </a:rPr>
              <a:t>“</a:t>
            </a:r>
          </a:p>
        </p:txBody>
      </p:sp>
      <p:sp>
        <p:nvSpPr>
          <p:cNvPr id="25" name="TextBox 24"/>
          <p:cNvSpPr txBox="1"/>
          <p:nvPr userDrawn="1"/>
        </p:nvSpPr>
        <p:spPr>
          <a:xfrm>
            <a:off x="5715000" y="2823321"/>
            <a:ext cx="38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00" dirty="0">
                <a:solidFill>
                  <a:srgbClr val="CFD6DC"/>
                </a:solidFill>
                <a:latin typeface="Garamond"/>
                <a:cs typeface="Garamond"/>
              </a:rPr>
              <a:t>“</a:t>
            </a: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24"/>
          </p:nvPr>
        </p:nvSpPr>
        <p:spPr>
          <a:xfrm>
            <a:off x="677390" y="3297174"/>
            <a:ext cx="758952" cy="758952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en-JM"/>
          </a:p>
        </p:txBody>
      </p:sp>
      <p:sp>
        <p:nvSpPr>
          <p:cNvPr id="28" name="Picture Placeholder 25"/>
          <p:cNvSpPr>
            <a:spLocks noGrp="1"/>
          </p:cNvSpPr>
          <p:nvPr>
            <p:ph type="pic" sz="quarter" idx="25"/>
          </p:nvPr>
        </p:nvSpPr>
        <p:spPr>
          <a:xfrm>
            <a:off x="3392424" y="3297173"/>
            <a:ext cx="758952" cy="758952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en-JM"/>
          </a:p>
        </p:txBody>
      </p:sp>
      <p:sp>
        <p:nvSpPr>
          <p:cNvPr id="30" name="Picture Placeholder 25"/>
          <p:cNvSpPr>
            <a:spLocks noGrp="1"/>
          </p:cNvSpPr>
          <p:nvPr>
            <p:ph type="pic" sz="quarter" idx="26"/>
          </p:nvPr>
        </p:nvSpPr>
        <p:spPr>
          <a:xfrm>
            <a:off x="6211824" y="3297173"/>
            <a:ext cx="758952" cy="758952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en-JM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27"/>
          </p:nvPr>
        </p:nvSpPr>
        <p:spPr>
          <a:xfrm>
            <a:off x="1600200" y="3533775"/>
            <a:ext cx="1219200" cy="4572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/>
            </a:lvl1pPr>
          </a:lstStyle>
          <a:p>
            <a:pPr lvl="0"/>
            <a:endParaRPr lang="en-JM" dirty="0"/>
          </a:p>
        </p:txBody>
      </p:sp>
      <p:sp>
        <p:nvSpPr>
          <p:cNvPr id="33" name="Text Placeholder 31"/>
          <p:cNvSpPr>
            <a:spLocks noGrp="1"/>
          </p:cNvSpPr>
          <p:nvPr>
            <p:ph type="body" sz="quarter" idx="28"/>
          </p:nvPr>
        </p:nvSpPr>
        <p:spPr>
          <a:xfrm>
            <a:off x="4343400" y="3533775"/>
            <a:ext cx="1219200" cy="4572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/>
            </a:lvl1pPr>
          </a:lstStyle>
          <a:p>
            <a:pPr lvl="0"/>
            <a:endParaRPr lang="en-JM" dirty="0"/>
          </a:p>
        </p:txBody>
      </p:sp>
      <p:sp>
        <p:nvSpPr>
          <p:cNvPr id="34" name="Text Placeholder 31"/>
          <p:cNvSpPr>
            <a:spLocks noGrp="1"/>
          </p:cNvSpPr>
          <p:nvPr>
            <p:ph type="body" sz="quarter" idx="29"/>
          </p:nvPr>
        </p:nvSpPr>
        <p:spPr>
          <a:xfrm>
            <a:off x="7162800" y="3533775"/>
            <a:ext cx="1219200" cy="4572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/>
            </a:lvl1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5542083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6A83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8C0E4627-DE2B-4CA6-BB37-D8B7D7229481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23" name="Picture Placeholder 21"/>
          <p:cNvSpPr>
            <a:spLocks noGrp="1"/>
          </p:cNvSpPr>
          <p:nvPr>
            <p:ph type="pic" sz="quarter" idx="15"/>
          </p:nvPr>
        </p:nvSpPr>
        <p:spPr>
          <a:xfrm>
            <a:off x="745315" y="1618814"/>
            <a:ext cx="1371600" cy="1371600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JM"/>
          </a:p>
        </p:txBody>
      </p:sp>
      <p:sp>
        <p:nvSpPr>
          <p:cNvPr id="24" name="Picture Placeholder 21"/>
          <p:cNvSpPr>
            <a:spLocks noGrp="1"/>
          </p:cNvSpPr>
          <p:nvPr>
            <p:ph type="pic" sz="quarter" idx="65"/>
          </p:nvPr>
        </p:nvSpPr>
        <p:spPr>
          <a:xfrm>
            <a:off x="2780639" y="1657350"/>
            <a:ext cx="1371600" cy="1371600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JM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66"/>
          </p:nvPr>
        </p:nvSpPr>
        <p:spPr>
          <a:xfrm>
            <a:off x="4800600" y="1657350"/>
            <a:ext cx="1371600" cy="1371600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JM"/>
          </a:p>
        </p:txBody>
      </p:sp>
      <p:sp>
        <p:nvSpPr>
          <p:cNvPr id="27" name="Picture Placeholder 21"/>
          <p:cNvSpPr>
            <a:spLocks noGrp="1"/>
          </p:cNvSpPr>
          <p:nvPr>
            <p:ph type="pic" sz="quarter" idx="67"/>
          </p:nvPr>
        </p:nvSpPr>
        <p:spPr>
          <a:xfrm>
            <a:off x="6866088" y="1657350"/>
            <a:ext cx="1371600" cy="1371600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JM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68"/>
          </p:nvPr>
        </p:nvSpPr>
        <p:spPr>
          <a:xfrm>
            <a:off x="684213" y="3714750"/>
            <a:ext cx="1843230" cy="533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50"/>
            </a:lvl1pPr>
          </a:lstStyle>
          <a:p>
            <a:pPr lvl="0"/>
            <a:endParaRPr lang="en-JM" dirty="0"/>
          </a:p>
        </p:txBody>
      </p:sp>
      <p:sp>
        <p:nvSpPr>
          <p:cNvPr id="32" name="Text Placeholder 5"/>
          <p:cNvSpPr>
            <a:spLocks noGrp="1"/>
          </p:cNvSpPr>
          <p:nvPr>
            <p:ph type="body" sz="quarter" idx="69"/>
          </p:nvPr>
        </p:nvSpPr>
        <p:spPr>
          <a:xfrm>
            <a:off x="2728770" y="3714750"/>
            <a:ext cx="1843230" cy="533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50"/>
            </a:lvl1pPr>
          </a:lstStyle>
          <a:p>
            <a:pPr lvl="0"/>
            <a:endParaRPr lang="en-JM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70"/>
          </p:nvPr>
        </p:nvSpPr>
        <p:spPr>
          <a:xfrm>
            <a:off x="684213" y="3186112"/>
            <a:ext cx="1830387" cy="3000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50" b="1">
                <a:solidFill>
                  <a:srgbClr val="36A83B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 sz="1050">
                <a:latin typeface="Mission Gothic Regular" pitchFamily="50" charset="0"/>
              </a:defRPr>
            </a:lvl2pPr>
            <a:lvl3pPr>
              <a:defRPr sz="1050">
                <a:latin typeface="Mission Gothic Regular" pitchFamily="50" charset="0"/>
              </a:defRPr>
            </a:lvl3pPr>
            <a:lvl4pPr>
              <a:defRPr sz="1050">
                <a:latin typeface="Mission Gothic Regular" pitchFamily="50" charset="0"/>
              </a:defRPr>
            </a:lvl4pPr>
            <a:lvl5pPr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71"/>
          </p:nvPr>
        </p:nvSpPr>
        <p:spPr>
          <a:xfrm>
            <a:off x="684212" y="3365500"/>
            <a:ext cx="1097280" cy="23177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35" name="Text Placeholder 11"/>
          <p:cNvSpPr>
            <a:spLocks noGrp="1"/>
          </p:cNvSpPr>
          <p:nvPr>
            <p:ph type="body" sz="quarter" idx="72"/>
          </p:nvPr>
        </p:nvSpPr>
        <p:spPr>
          <a:xfrm>
            <a:off x="2741613" y="3181350"/>
            <a:ext cx="1830387" cy="3000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50" b="1">
                <a:solidFill>
                  <a:srgbClr val="36A83B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 sz="1050">
                <a:latin typeface="Mission Gothic Regular" pitchFamily="50" charset="0"/>
              </a:defRPr>
            </a:lvl2pPr>
            <a:lvl3pPr>
              <a:defRPr sz="1050">
                <a:latin typeface="Mission Gothic Regular" pitchFamily="50" charset="0"/>
              </a:defRPr>
            </a:lvl3pPr>
            <a:lvl4pPr>
              <a:defRPr sz="1050">
                <a:latin typeface="Mission Gothic Regular" pitchFamily="50" charset="0"/>
              </a:defRPr>
            </a:lvl4pPr>
            <a:lvl5pPr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36" name="Text Placeholder 13"/>
          <p:cNvSpPr>
            <a:spLocks noGrp="1"/>
          </p:cNvSpPr>
          <p:nvPr>
            <p:ph type="body" sz="quarter" idx="73"/>
          </p:nvPr>
        </p:nvSpPr>
        <p:spPr>
          <a:xfrm>
            <a:off x="2741612" y="3360738"/>
            <a:ext cx="1097280" cy="23177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38" name="Text Placeholder 5"/>
          <p:cNvSpPr>
            <a:spLocks noGrp="1"/>
          </p:cNvSpPr>
          <p:nvPr>
            <p:ph type="body" sz="quarter" idx="74"/>
          </p:nvPr>
        </p:nvSpPr>
        <p:spPr>
          <a:xfrm>
            <a:off x="4800600" y="3714750"/>
            <a:ext cx="1843230" cy="533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50"/>
            </a:lvl1pPr>
          </a:lstStyle>
          <a:p>
            <a:pPr lvl="0"/>
            <a:endParaRPr lang="en-JM" dirty="0"/>
          </a:p>
        </p:txBody>
      </p:sp>
      <p:sp>
        <p:nvSpPr>
          <p:cNvPr id="39" name="Text Placeholder 11"/>
          <p:cNvSpPr>
            <a:spLocks noGrp="1"/>
          </p:cNvSpPr>
          <p:nvPr>
            <p:ph type="body" sz="quarter" idx="75"/>
          </p:nvPr>
        </p:nvSpPr>
        <p:spPr>
          <a:xfrm>
            <a:off x="4813443" y="3181350"/>
            <a:ext cx="1830387" cy="3000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50" b="1">
                <a:solidFill>
                  <a:srgbClr val="36A83B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 sz="1050">
                <a:latin typeface="Mission Gothic Regular" pitchFamily="50" charset="0"/>
              </a:defRPr>
            </a:lvl2pPr>
            <a:lvl3pPr>
              <a:defRPr sz="1050">
                <a:latin typeface="Mission Gothic Regular" pitchFamily="50" charset="0"/>
              </a:defRPr>
            </a:lvl3pPr>
            <a:lvl4pPr>
              <a:defRPr sz="1050">
                <a:latin typeface="Mission Gothic Regular" pitchFamily="50" charset="0"/>
              </a:defRPr>
            </a:lvl4pPr>
            <a:lvl5pPr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40" name="Text Placeholder 13"/>
          <p:cNvSpPr>
            <a:spLocks noGrp="1"/>
          </p:cNvSpPr>
          <p:nvPr>
            <p:ph type="body" sz="quarter" idx="76"/>
          </p:nvPr>
        </p:nvSpPr>
        <p:spPr>
          <a:xfrm>
            <a:off x="4813442" y="3360738"/>
            <a:ext cx="1097280" cy="23177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41" name="Text Placeholder 5"/>
          <p:cNvSpPr>
            <a:spLocks noGrp="1"/>
          </p:cNvSpPr>
          <p:nvPr>
            <p:ph type="body" sz="quarter" idx="77"/>
          </p:nvPr>
        </p:nvSpPr>
        <p:spPr>
          <a:xfrm>
            <a:off x="6919770" y="3714750"/>
            <a:ext cx="1843230" cy="533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50"/>
            </a:lvl1pPr>
          </a:lstStyle>
          <a:p>
            <a:pPr lvl="0"/>
            <a:endParaRPr lang="en-JM" dirty="0"/>
          </a:p>
        </p:txBody>
      </p:sp>
      <p:sp>
        <p:nvSpPr>
          <p:cNvPr id="42" name="Text Placeholder 11"/>
          <p:cNvSpPr>
            <a:spLocks noGrp="1"/>
          </p:cNvSpPr>
          <p:nvPr>
            <p:ph type="body" sz="quarter" idx="78"/>
          </p:nvPr>
        </p:nvSpPr>
        <p:spPr>
          <a:xfrm>
            <a:off x="6932613" y="3181350"/>
            <a:ext cx="1830387" cy="3000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50" b="1">
                <a:solidFill>
                  <a:srgbClr val="36A83B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 sz="1050">
                <a:latin typeface="Mission Gothic Regular" pitchFamily="50" charset="0"/>
              </a:defRPr>
            </a:lvl2pPr>
            <a:lvl3pPr>
              <a:defRPr sz="1050">
                <a:latin typeface="Mission Gothic Regular" pitchFamily="50" charset="0"/>
              </a:defRPr>
            </a:lvl3pPr>
            <a:lvl4pPr>
              <a:defRPr sz="1050">
                <a:latin typeface="Mission Gothic Regular" pitchFamily="50" charset="0"/>
              </a:defRPr>
            </a:lvl4pPr>
            <a:lvl5pPr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43" name="Text Placeholder 13"/>
          <p:cNvSpPr>
            <a:spLocks noGrp="1"/>
          </p:cNvSpPr>
          <p:nvPr>
            <p:ph type="body" sz="quarter" idx="79"/>
          </p:nvPr>
        </p:nvSpPr>
        <p:spPr>
          <a:xfrm>
            <a:off x="6932612" y="3360738"/>
            <a:ext cx="1097280" cy="23177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25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9839682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BB94B3F8-6268-4052-B0FB-448A863636EB}" type="datetime1">
              <a:rPr lang="en-JM" smtClean="0"/>
              <a:pPr/>
              <a:t>18/09/2017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41458271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1594"/>
            <a:ext cx="4038600" cy="292655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21594"/>
            <a:ext cx="4038600" cy="292655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66D98FCD-D03E-42F2-9B1E-C43514318C53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543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6A83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9E9AC54A-676B-4975-9EF1-3F5C4FD04691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8" name="Picture Placeholder 24"/>
          <p:cNvSpPr>
            <a:spLocks noGrp="1"/>
          </p:cNvSpPr>
          <p:nvPr>
            <p:ph type="pic" sz="quarter" idx="14"/>
          </p:nvPr>
        </p:nvSpPr>
        <p:spPr>
          <a:xfrm>
            <a:off x="457200" y="1352550"/>
            <a:ext cx="2671762" cy="300672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>
                <a:solidFill>
                  <a:srgbClr val="17375E"/>
                </a:solidFill>
              </a:defRPr>
            </a:lvl1pPr>
          </a:lstStyle>
          <a:p>
            <a:endParaRPr lang="en-JM"/>
          </a:p>
        </p:txBody>
      </p:sp>
      <p:sp>
        <p:nvSpPr>
          <p:cNvPr id="9" name="Text Placeholder 26"/>
          <p:cNvSpPr>
            <a:spLocks noGrp="1"/>
          </p:cNvSpPr>
          <p:nvPr>
            <p:ph type="body" sz="quarter" idx="15"/>
          </p:nvPr>
        </p:nvSpPr>
        <p:spPr>
          <a:xfrm>
            <a:off x="3733800" y="1817688"/>
            <a:ext cx="2127250" cy="830262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 sz="1200"/>
            </a:lvl2pPr>
            <a:lvl3pPr marL="914400" indent="0">
              <a:buFontTx/>
              <a:buNone/>
              <a:defRPr sz="1200"/>
            </a:lvl3pPr>
            <a:lvl4pPr marL="1371600" indent="0">
              <a:buFontTx/>
              <a:buNone/>
              <a:defRPr sz="1200"/>
            </a:lvl4pPr>
            <a:lvl5pPr marL="1828800" indent="0">
              <a:buFontTx/>
              <a:buNone/>
              <a:defRPr sz="1200"/>
            </a:lvl5pPr>
          </a:lstStyle>
          <a:p>
            <a:pPr lvl="0"/>
            <a:endParaRPr lang="en-JM" dirty="0"/>
          </a:p>
        </p:txBody>
      </p:sp>
      <p:sp>
        <p:nvSpPr>
          <p:cNvPr id="10" name="Text Placeholder 26"/>
          <p:cNvSpPr>
            <a:spLocks noGrp="1"/>
          </p:cNvSpPr>
          <p:nvPr>
            <p:ph type="body" sz="quarter" idx="16"/>
          </p:nvPr>
        </p:nvSpPr>
        <p:spPr>
          <a:xfrm>
            <a:off x="6407150" y="1809750"/>
            <a:ext cx="2127250" cy="830262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 sz="1200"/>
            </a:lvl2pPr>
            <a:lvl3pPr marL="914400" indent="0">
              <a:buFontTx/>
              <a:buNone/>
              <a:defRPr sz="1200"/>
            </a:lvl3pPr>
            <a:lvl4pPr marL="1371600" indent="0">
              <a:buFontTx/>
              <a:buNone/>
              <a:defRPr sz="1200"/>
            </a:lvl4pPr>
            <a:lvl5pPr marL="1828800" indent="0">
              <a:buFontTx/>
              <a:buNone/>
              <a:defRPr sz="1200"/>
            </a:lvl5pPr>
          </a:lstStyle>
          <a:p>
            <a:pPr lvl="0"/>
            <a:endParaRPr lang="en-JM" dirty="0"/>
          </a:p>
        </p:txBody>
      </p:sp>
      <p:sp>
        <p:nvSpPr>
          <p:cNvPr id="11" name="Text Placeholder 26"/>
          <p:cNvSpPr>
            <a:spLocks noGrp="1"/>
          </p:cNvSpPr>
          <p:nvPr>
            <p:ph type="body" sz="quarter" idx="17"/>
          </p:nvPr>
        </p:nvSpPr>
        <p:spPr>
          <a:xfrm>
            <a:off x="3736975" y="3405328"/>
            <a:ext cx="2127250" cy="830262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 sz="1200"/>
            </a:lvl2pPr>
            <a:lvl3pPr marL="914400" indent="0">
              <a:buFontTx/>
              <a:buNone/>
              <a:defRPr sz="1200"/>
            </a:lvl3pPr>
            <a:lvl4pPr marL="1371600" indent="0">
              <a:buFontTx/>
              <a:buNone/>
              <a:defRPr sz="1200"/>
            </a:lvl4pPr>
            <a:lvl5pPr marL="1828800" indent="0">
              <a:buFontTx/>
              <a:buNone/>
              <a:defRPr sz="1200"/>
            </a:lvl5pPr>
          </a:lstStyle>
          <a:p>
            <a:pPr lvl="0"/>
            <a:endParaRPr lang="en-JM" dirty="0"/>
          </a:p>
        </p:txBody>
      </p:sp>
      <p:sp>
        <p:nvSpPr>
          <p:cNvPr id="12" name="Text Placeholder 26"/>
          <p:cNvSpPr>
            <a:spLocks noGrp="1"/>
          </p:cNvSpPr>
          <p:nvPr>
            <p:ph type="body" sz="quarter" idx="18"/>
          </p:nvPr>
        </p:nvSpPr>
        <p:spPr>
          <a:xfrm>
            <a:off x="6410325" y="3397390"/>
            <a:ext cx="2127250" cy="830262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 sz="1200"/>
            </a:lvl2pPr>
            <a:lvl3pPr marL="914400" indent="0">
              <a:buFontTx/>
              <a:buNone/>
              <a:defRPr sz="1200"/>
            </a:lvl3pPr>
            <a:lvl4pPr marL="1371600" indent="0">
              <a:buFontTx/>
              <a:buNone/>
              <a:defRPr sz="1200"/>
            </a:lvl4pPr>
            <a:lvl5pPr marL="1828800" indent="0">
              <a:buFontTx/>
              <a:buNone/>
              <a:defRPr sz="1200"/>
            </a:lvl5pPr>
          </a:lstStyle>
          <a:p>
            <a:pPr lvl="0"/>
            <a:endParaRPr lang="en-JM" dirty="0"/>
          </a:p>
        </p:txBody>
      </p:sp>
      <p:sp>
        <p:nvSpPr>
          <p:cNvPr id="13" name="Text Placeholder 32"/>
          <p:cNvSpPr>
            <a:spLocks noGrp="1"/>
          </p:cNvSpPr>
          <p:nvPr>
            <p:ph type="body" sz="quarter" idx="19"/>
          </p:nvPr>
        </p:nvSpPr>
        <p:spPr>
          <a:xfrm>
            <a:off x="4114800" y="1517508"/>
            <a:ext cx="1600200" cy="3081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>
                <a:solidFill>
                  <a:srgbClr val="424C53"/>
                </a:solidFill>
                <a:latin typeface="+mj-lt"/>
                <a:ea typeface="Open Sans" pitchFamily="34" charset="0"/>
                <a:cs typeface="Franklin Gothic Demi Cond" pitchFamily="34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14" name="Text Placeholder 32"/>
          <p:cNvSpPr>
            <a:spLocks noGrp="1"/>
          </p:cNvSpPr>
          <p:nvPr>
            <p:ph type="body" sz="quarter" idx="20"/>
          </p:nvPr>
        </p:nvSpPr>
        <p:spPr>
          <a:xfrm>
            <a:off x="6781800" y="1517508"/>
            <a:ext cx="1600200" cy="3081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>
                <a:solidFill>
                  <a:srgbClr val="424C53"/>
                </a:solidFill>
                <a:latin typeface="+mj-lt"/>
                <a:ea typeface="Open Sans" pitchFamily="34" charset="0"/>
                <a:cs typeface="Franklin Gothic Demi Cond" pitchFamily="34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15" name="Text Placeholder 32"/>
          <p:cNvSpPr>
            <a:spLocks noGrp="1"/>
          </p:cNvSpPr>
          <p:nvPr>
            <p:ph type="body" sz="quarter" idx="21"/>
          </p:nvPr>
        </p:nvSpPr>
        <p:spPr>
          <a:xfrm>
            <a:off x="4114800" y="3101835"/>
            <a:ext cx="1600200" cy="3081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>
                <a:solidFill>
                  <a:srgbClr val="424C53"/>
                </a:solidFill>
                <a:latin typeface="+mj-lt"/>
                <a:ea typeface="Open Sans" pitchFamily="34" charset="0"/>
                <a:cs typeface="Franklin Gothic Demi Cond" pitchFamily="34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16" name="Text Placeholder 32"/>
          <p:cNvSpPr>
            <a:spLocks noGrp="1"/>
          </p:cNvSpPr>
          <p:nvPr>
            <p:ph type="body" sz="quarter" idx="22"/>
          </p:nvPr>
        </p:nvSpPr>
        <p:spPr>
          <a:xfrm>
            <a:off x="6781800" y="3101835"/>
            <a:ext cx="1600200" cy="3081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>
                <a:solidFill>
                  <a:srgbClr val="424C53"/>
                </a:solidFill>
                <a:latin typeface="+mj-lt"/>
                <a:ea typeface="Open Sans" pitchFamily="34" charset="0"/>
                <a:cs typeface="Franklin Gothic Demi Cond" pitchFamily="34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40881786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2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1200" b="1">
                <a:solidFill>
                  <a:srgbClr val="424C5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12156"/>
            <a:ext cx="4040188" cy="2540794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  <a:lvl2pPr>
              <a:defRPr sz="1200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100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050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050">
                <a:solidFill>
                  <a:schemeClr val="bg1">
                    <a:lumMod val="6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2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1200" b="1">
                <a:solidFill>
                  <a:srgbClr val="424C5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012156"/>
            <a:ext cx="4041775" cy="2540794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  <a:lvl2pPr>
              <a:defRPr sz="1200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100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050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050">
                <a:solidFill>
                  <a:schemeClr val="bg1">
                    <a:lumMod val="6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113E649B-2A43-49A7-B9FD-0460FA7E8E17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11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9872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0364561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F835776F-E560-4B35-AB3E-77ED94C2C251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401665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533400" y="1809750"/>
            <a:ext cx="3124200" cy="2057400"/>
          </a:xfrm>
          <a:prstGeom prst="rect">
            <a:avLst/>
          </a:prstGeom>
          <a:solidFill>
            <a:srgbClr val="47A83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F835776F-E560-4B35-AB3E-77ED94C2C251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pic>
        <p:nvPicPr>
          <p:cNvPr id="6" name="Picture 5" descr="iPad-Retina-Display-Mockup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295400"/>
            <a:ext cx="2552878" cy="3562350"/>
          </a:xfrm>
          <a:prstGeom prst="rect">
            <a:avLst/>
          </a:prstGeom>
        </p:spPr>
      </p:pic>
      <p:sp>
        <p:nvSpPr>
          <p:cNvPr id="12" name="Picture Placeholder 20"/>
          <p:cNvSpPr>
            <a:spLocks noGrp="1"/>
          </p:cNvSpPr>
          <p:nvPr>
            <p:ph type="pic" sz="quarter" idx="24"/>
          </p:nvPr>
        </p:nvSpPr>
        <p:spPr>
          <a:xfrm>
            <a:off x="3581400" y="1676400"/>
            <a:ext cx="1956816" cy="2362200"/>
          </a:xfrm>
        </p:spPr>
        <p:txBody>
          <a:bodyPr/>
          <a:lstStyle/>
          <a:p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7597754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F835776F-E560-4B35-AB3E-77ED94C2C251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5"/>
          </p:nvPr>
        </p:nvSpPr>
        <p:spPr>
          <a:xfrm>
            <a:off x="762000" y="2038350"/>
            <a:ext cx="3429000" cy="9906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2pPr>
            <a:lvl3pPr marL="914400" indent="0">
              <a:buFontTx/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3pPr>
            <a:lvl4pPr marL="1371600" indent="0">
              <a:buFontTx/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4pPr>
            <a:lvl5pPr marL="1828800" indent="0">
              <a:buFontTx/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6"/>
          </p:nvPr>
        </p:nvSpPr>
        <p:spPr>
          <a:xfrm>
            <a:off x="762000" y="1809750"/>
            <a:ext cx="2286000" cy="304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endParaRPr lang="en-JM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27"/>
          </p:nvPr>
        </p:nvSpPr>
        <p:spPr>
          <a:xfrm>
            <a:off x="1143000" y="3114675"/>
            <a:ext cx="1219200" cy="304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endParaRPr lang="en-JM" dirty="0"/>
          </a:p>
        </p:txBody>
      </p:sp>
      <p:sp>
        <p:nvSpPr>
          <p:cNvPr id="30" name="Text Placeholder 28"/>
          <p:cNvSpPr>
            <a:spLocks noGrp="1"/>
          </p:cNvSpPr>
          <p:nvPr>
            <p:ph type="body" sz="quarter" idx="28"/>
          </p:nvPr>
        </p:nvSpPr>
        <p:spPr>
          <a:xfrm>
            <a:off x="2819400" y="3114750"/>
            <a:ext cx="1447800" cy="304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endParaRPr lang="en-JM" dirty="0"/>
          </a:p>
        </p:txBody>
      </p:sp>
      <p:sp>
        <p:nvSpPr>
          <p:cNvPr id="31" name="Text Placeholder 28"/>
          <p:cNvSpPr>
            <a:spLocks noGrp="1"/>
          </p:cNvSpPr>
          <p:nvPr>
            <p:ph type="body" sz="quarter" idx="29"/>
          </p:nvPr>
        </p:nvSpPr>
        <p:spPr>
          <a:xfrm>
            <a:off x="1143000" y="3638475"/>
            <a:ext cx="1219200" cy="304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endParaRPr lang="en-JM" dirty="0"/>
          </a:p>
        </p:txBody>
      </p:sp>
      <p:sp>
        <p:nvSpPr>
          <p:cNvPr id="32" name="Text Placeholder 28"/>
          <p:cNvSpPr>
            <a:spLocks noGrp="1"/>
          </p:cNvSpPr>
          <p:nvPr>
            <p:ph type="body" sz="quarter" idx="30"/>
          </p:nvPr>
        </p:nvSpPr>
        <p:spPr>
          <a:xfrm>
            <a:off x="2819400" y="3638550"/>
            <a:ext cx="1447800" cy="304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5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pic>
        <p:nvPicPr>
          <p:cNvPr id="6" name="Picture 5" descr="iPad-Retina-Display-Mockup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276350"/>
            <a:ext cx="2590800" cy="3615267"/>
          </a:xfrm>
          <a:prstGeom prst="rect">
            <a:avLst/>
          </a:prstGeom>
        </p:spPr>
      </p:pic>
      <p:sp>
        <p:nvSpPr>
          <p:cNvPr id="21" name="Picture Placeholder 20"/>
          <p:cNvSpPr>
            <a:spLocks noGrp="1"/>
          </p:cNvSpPr>
          <p:nvPr>
            <p:ph type="pic" sz="quarter" idx="24"/>
          </p:nvPr>
        </p:nvSpPr>
        <p:spPr>
          <a:xfrm>
            <a:off x="5638800" y="1657350"/>
            <a:ext cx="1981200" cy="2438400"/>
          </a:xfrm>
        </p:spPr>
        <p:txBody>
          <a:bodyPr/>
          <a:lstStyle/>
          <a:p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10140117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F835776F-E560-4B35-AB3E-77ED94C2C251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1066800" y="3021012"/>
            <a:ext cx="2362200" cy="38417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 sz="1050">
                <a:solidFill>
                  <a:schemeClr val="bg1">
                    <a:lumMod val="65000"/>
                  </a:schemeClr>
                </a:solidFill>
              </a:defRPr>
            </a:lvl2pPr>
            <a:lvl3pPr marL="914400" indent="0">
              <a:buFontTx/>
              <a:buNone/>
              <a:defRPr sz="1050">
                <a:solidFill>
                  <a:schemeClr val="bg1">
                    <a:lumMod val="65000"/>
                  </a:schemeClr>
                </a:solidFill>
              </a:defRPr>
            </a:lvl3pPr>
            <a:lvl4pPr marL="1371600" indent="0">
              <a:buFontTx/>
              <a:buNone/>
              <a:defRPr sz="1050">
                <a:solidFill>
                  <a:schemeClr val="bg1">
                    <a:lumMod val="65000"/>
                  </a:schemeClr>
                </a:solidFill>
              </a:defRPr>
            </a:lvl4pPr>
            <a:lvl5pPr marL="1828800" indent="0">
              <a:buFontTx/>
              <a:buNone/>
              <a:defRPr sz="105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5"/>
          </p:nvPr>
        </p:nvSpPr>
        <p:spPr>
          <a:xfrm>
            <a:off x="1066800" y="3554412"/>
            <a:ext cx="2590800" cy="4651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FontTx/>
              <a:buNone/>
              <a:defRPr sz="1050">
                <a:solidFill>
                  <a:schemeClr val="bg1">
                    <a:lumMod val="65000"/>
                  </a:schemeClr>
                </a:solidFill>
                <a:latin typeface="+mj-lt"/>
              </a:defRPr>
            </a:lvl2pPr>
            <a:lvl3pPr marL="914400" indent="0">
              <a:buFontTx/>
              <a:buNone/>
              <a:defRPr sz="1050">
                <a:solidFill>
                  <a:schemeClr val="bg1">
                    <a:lumMod val="65000"/>
                  </a:schemeClr>
                </a:solidFill>
                <a:latin typeface="+mj-lt"/>
              </a:defRPr>
            </a:lvl3pPr>
            <a:lvl4pPr marL="1371600" indent="0">
              <a:buFontTx/>
              <a:buNone/>
              <a:defRPr sz="1050">
                <a:solidFill>
                  <a:schemeClr val="bg1">
                    <a:lumMod val="65000"/>
                  </a:schemeClr>
                </a:solidFill>
                <a:latin typeface="+mj-lt"/>
              </a:defRPr>
            </a:lvl4pPr>
            <a:lvl5pPr marL="1828800" indent="0">
              <a:buFontTx/>
              <a:buNone/>
              <a:defRPr sz="1050">
                <a:solidFill>
                  <a:schemeClr val="bg1">
                    <a:lumMod val="65000"/>
                  </a:schemeClr>
                </a:solidFill>
                <a:latin typeface="+mj-lt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6"/>
          </p:nvPr>
        </p:nvSpPr>
        <p:spPr>
          <a:xfrm>
            <a:off x="457200" y="1835150"/>
            <a:ext cx="3429000" cy="10414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FontTx/>
              <a:buNone/>
              <a:defRPr sz="1050">
                <a:solidFill>
                  <a:schemeClr val="bg1">
                    <a:lumMod val="65000"/>
                  </a:schemeClr>
                </a:solidFill>
                <a:latin typeface="+mj-lt"/>
              </a:defRPr>
            </a:lvl2pPr>
            <a:lvl3pPr marL="914400" indent="0">
              <a:buFontTx/>
              <a:buNone/>
              <a:defRPr sz="1050">
                <a:solidFill>
                  <a:schemeClr val="bg1">
                    <a:lumMod val="65000"/>
                  </a:schemeClr>
                </a:solidFill>
                <a:latin typeface="+mj-lt"/>
              </a:defRPr>
            </a:lvl3pPr>
            <a:lvl4pPr marL="1371600" indent="0">
              <a:buFontTx/>
              <a:buNone/>
              <a:defRPr sz="1050">
                <a:solidFill>
                  <a:schemeClr val="bg1">
                    <a:lumMod val="65000"/>
                  </a:schemeClr>
                </a:solidFill>
                <a:latin typeface="+mj-lt"/>
              </a:defRPr>
            </a:lvl4pPr>
            <a:lvl5pPr marL="1828800" indent="0">
              <a:buFontTx/>
              <a:buNone/>
              <a:defRPr sz="1050">
                <a:solidFill>
                  <a:schemeClr val="bg1">
                    <a:lumMod val="65000"/>
                  </a:schemeClr>
                </a:solidFill>
                <a:latin typeface="+mj-lt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7"/>
          </p:nvPr>
        </p:nvSpPr>
        <p:spPr>
          <a:xfrm>
            <a:off x="457200" y="1581150"/>
            <a:ext cx="2362200" cy="35718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FontTx/>
              <a:buNone/>
              <a:defRPr sz="1100">
                <a:solidFill>
                  <a:srgbClr val="424C53"/>
                </a:solidFill>
              </a:defRPr>
            </a:lvl2pPr>
            <a:lvl3pPr marL="914400" indent="0">
              <a:buFontTx/>
              <a:buNone/>
              <a:defRPr sz="1100">
                <a:solidFill>
                  <a:srgbClr val="424C53"/>
                </a:solidFill>
              </a:defRPr>
            </a:lvl3pPr>
            <a:lvl4pPr marL="1371600" indent="0">
              <a:buFontTx/>
              <a:buNone/>
              <a:defRPr sz="1100">
                <a:solidFill>
                  <a:srgbClr val="424C53"/>
                </a:solidFill>
              </a:defRPr>
            </a:lvl4pPr>
            <a:lvl5pPr marL="1828800" indent="0">
              <a:buFontTx/>
              <a:buNone/>
              <a:defRPr sz="1100">
                <a:solidFill>
                  <a:srgbClr val="424C53"/>
                </a:solidFill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5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pic>
        <p:nvPicPr>
          <p:cNvPr id="6" name="Picture 5" descr="iPhone-5C-Multicolors-Mock-up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123950"/>
            <a:ext cx="1752600" cy="3314872"/>
          </a:xfrm>
          <a:prstGeom prst="rect">
            <a:avLst/>
          </a:prstGeom>
        </p:spPr>
      </p:pic>
      <p:sp>
        <p:nvSpPr>
          <p:cNvPr id="22" name="Picture Placeholder 21"/>
          <p:cNvSpPr>
            <a:spLocks noGrp="1"/>
          </p:cNvSpPr>
          <p:nvPr>
            <p:ph type="pic" sz="quarter" idx="28"/>
          </p:nvPr>
        </p:nvSpPr>
        <p:spPr>
          <a:xfrm>
            <a:off x="5105400" y="1657350"/>
            <a:ext cx="1259400" cy="2286000"/>
          </a:xfrm>
        </p:spPr>
        <p:txBody>
          <a:bodyPr/>
          <a:lstStyle/>
          <a:p>
            <a:endParaRPr lang="en-JM"/>
          </a:p>
        </p:txBody>
      </p:sp>
      <p:pic>
        <p:nvPicPr>
          <p:cNvPr id="17" name="Picture 16" descr="iPhone-5C-Multicolors-Mock-up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1123950"/>
            <a:ext cx="1752600" cy="3314872"/>
          </a:xfrm>
          <a:prstGeom prst="rect">
            <a:avLst/>
          </a:prstGeom>
        </p:spPr>
      </p:pic>
      <p:sp>
        <p:nvSpPr>
          <p:cNvPr id="19" name="Picture Placeholder 21"/>
          <p:cNvSpPr>
            <a:spLocks noGrp="1"/>
          </p:cNvSpPr>
          <p:nvPr>
            <p:ph type="pic" sz="quarter" idx="29"/>
          </p:nvPr>
        </p:nvSpPr>
        <p:spPr>
          <a:xfrm>
            <a:off x="6781800" y="1657350"/>
            <a:ext cx="1259400" cy="2286000"/>
          </a:xfrm>
        </p:spPr>
        <p:txBody>
          <a:bodyPr/>
          <a:lstStyle/>
          <a:p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866259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F835776F-E560-4B35-AB3E-77ED94C2C251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7460640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F835776F-E560-4B35-AB3E-77ED94C2C251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7864727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rgbClr val="47A832"/>
                </a:solidFill>
              </a:defRPr>
            </a:lvl1pPr>
          </a:lstStyle>
          <a:p>
            <a:fld id="{3FF0BD8D-2677-4165-B62C-266DE53F0C2F}" type="datetime1">
              <a:rPr lang="en-JM" smtClean="0"/>
              <a:pPr/>
              <a:t>18/09/2017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5361898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8460432" y="4731990"/>
            <a:ext cx="504056" cy="2880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Calibri Light" pitchFamily="34" charset="0"/>
                <a:cs typeface="Levenim MT" pitchFamily="2" charset="-79"/>
              </a:defRPr>
            </a:lvl1pPr>
          </a:lstStyle>
          <a:p>
            <a:pPr lvl="0"/>
            <a:r>
              <a:rPr lang="en-US" dirty="0"/>
              <a:t>00</a:t>
            </a:r>
            <a:endParaRPr lang="id-ID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3780285" y="771650"/>
            <a:ext cx="1583431" cy="1583431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/>
          <a:p>
            <a:endParaRPr lang="id-ID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331641" y="2499172"/>
            <a:ext cx="6480720" cy="158474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Levenim MT" pitchFamily="2" charset="-79"/>
                <a:cs typeface="Levenim MT" pitchFamily="2" charset="-79"/>
              </a:defRPr>
            </a:lvl1pPr>
          </a:lstStyle>
          <a:p>
            <a:pPr lvl="0"/>
            <a:r>
              <a:rPr lang="en-US" dirty="0"/>
              <a:t>Insert</a:t>
            </a:r>
            <a:endParaRPr lang="id-ID" dirty="0"/>
          </a:p>
        </p:txBody>
      </p:sp>
      <p:grpSp>
        <p:nvGrpSpPr>
          <p:cNvPr id="2" name="Group 12"/>
          <p:cNvGrpSpPr/>
          <p:nvPr userDrawn="1"/>
        </p:nvGrpSpPr>
        <p:grpSpPr>
          <a:xfrm>
            <a:off x="3923928" y="4254222"/>
            <a:ext cx="1296144" cy="45720"/>
            <a:chOff x="3707904" y="4083917"/>
            <a:chExt cx="1296144" cy="45720"/>
          </a:xfrm>
        </p:grpSpPr>
        <p:sp>
          <p:nvSpPr>
            <p:cNvPr id="9" name="Rectangle 8"/>
            <p:cNvSpPr/>
            <p:nvPr userDrawn="1"/>
          </p:nvSpPr>
          <p:spPr>
            <a:xfrm>
              <a:off x="4139952" y="4083918"/>
              <a:ext cx="432048" cy="457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4572000" y="4083918"/>
              <a:ext cx="432048" cy="4571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3707904" y="4083917"/>
              <a:ext cx="432048" cy="4571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328171" y="4773801"/>
            <a:ext cx="17235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Levenim MT" pitchFamily="2" charset="-79"/>
                <a:cs typeface="Levenim MT" pitchFamily="2" charset="-79"/>
              </a:rPr>
              <a:t>www.yourcompany.com</a:t>
            </a:r>
            <a:endParaRPr lang="id-ID" sz="1000" dirty="0">
              <a:solidFill>
                <a:schemeClr val="bg1">
                  <a:lumMod val="65000"/>
                </a:schemeClr>
              </a:solidFill>
              <a:latin typeface="Levenim MT" pitchFamily="2" charset="-79"/>
              <a:cs typeface="Levenim M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983392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6A83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9E9AC54A-676B-4975-9EF1-3F5C4FD04691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pic>
        <p:nvPicPr>
          <p:cNvPr id="3" name="Picture 2" descr="iMac-mock-up-diferents-view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123950"/>
            <a:ext cx="4419600" cy="3684048"/>
          </a:xfrm>
          <a:prstGeom prst="rect">
            <a:avLst/>
          </a:prstGeom>
        </p:spPr>
      </p:pic>
      <p:sp>
        <p:nvSpPr>
          <p:cNvPr id="19" name="Picture Placeholder 9"/>
          <p:cNvSpPr>
            <a:spLocks noGrp="1"/>
          </p:cNvSpPr>
          <p:nvPr>
            <p:ph type="pic" sz="quarter" idx="24"/>
          </p:nvPr>
        </p:nvSpPr>
        <p:spPr>
          <a:xfrm>
            <a:off x="2895600" y="1428750"/>
            <a:ext cx="3657600" cy="2209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82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3D8CED22-1324-420F-9DDB-486C9C86AD19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4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446500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6A83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555AFD0F-5A60-4362-A3AE-D1E505CB00FF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3"/>
          </p:nvPr>
        </p:nvSpPr>
        <p:spPr>
          <a:xfrm>
            <a:off x="609600" y="2057400"/>
            <a:ext cx="2362200" cy="2266950"/>
          </a:xfrm>
        </p:spPr>
        <p:txBody>
          <a:bodyPr>
            <a:normAutofit/>
          </a:bodyPr>
          <a:lstStyle>
            <a:lvl1pPr algn="l"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8" name="Content Placeholder 38"/>
          <p:cNvSpPr>
            <a:spLocks noGrp="1"/>
          </p:cNvSpPr>
          <p:nvPr>
            <p:ph sz="quarter" idx="39"/>
          </p:nvPr>
        </p:nvSpPr>
        <p:spPr>
          <a:xfrm>
            <a:off x="1139952" y="1581150"/>
            <a:ext cx="1984248" cy="347472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algn="l">
              <a:buNone/>
              <a:defRPr sz="11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 Extrabold" pitchFamily="34" charset="0"/>
                <a:cs typeface="Franklin Gothic Demi Cond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9" name="Content Placeholder 13"/>
          <p:cNvSpPr>
            <a:spLocks noGrp="1"/>
          </p:cNvSpPr>
          <p:nvPr>
            <p:ph sz="quarter" idx="42"/>
          </p:nvPr>
        </p:nvSpPr>
        <p:spPr>
          <a:xfrm>
            <a:off x="3429000" y="2057400"/>
            <a:ext cx="2362200" cy="2266950"/>
          </a:xfrm>
        </p:spPr>
        <p:txBody>
          <a:bodyPr>
            <a:normAutofit/>
          </a:bodyPr>
          <a:lstStyle>
            <a:lvl1pPr algn="l"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0" name="Content Placeholder 13"/>
          <p:cNvSpPr>
            <a:spLocks noGrp="1"/>
          </p:cNvSpPr>
          <p:nvPr>
            <p:ph sz="quarter" idx="43"/>
          </p:nvPr>
        </p:nvSpPr>
        <p:spPr>
          <a:xfrm>
            <a:off x="6324600" y="2057400"/>
            <a:ext cx="2362200" cy="2266950"/>
          </a:xfrm>
        </p:spPr>
        <p:txBody>
          <a:bodyPr>
            <a:normAutofit/>
          </a:bodyPr>
          <a:lstStyle>
            <a:lvl1pPr algn="l">
              <a:buNone/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1" name="Content Placeholder 38"/>
          <p:cNvSpPr>
            <a:spLocks noGrp="1"/>
          </p:cNvSpPr>
          <p:nvPr>
            <p:ph sz="quarter" idx="60"/>
          </p:nvPr>
        </p:nvSpPr>
        <p:spPr>
          <a:xfrm>
            <a:off x="3886200" y="1581150"/>
            <a:ext cx="1984248" cy="347472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algn="l">
              <a:buNone/>
              <a:defRPr sz="11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 Extrabold" pitchFamily="34" charset="0"/>
                <a:cs typeface="Franklin Gothic Demi Cond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2" name="Content Placeholder 38"/>
          <p:cNvSpPr>
            <a:spLocks noGrp="1"/>
          </p:cNvSpPr>
          <p:nvPr>
            <p:ph sz="quarter" idx="61"/>
          </p:nvPr>
        </p:nvSpPr>
        <p:spPr>
          <a:xfrm>
            <a:off x="6781800" y="1581150"/>
            <a:ext cx="1984248" cy="347472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algn="l">
              <a:buNone/>
              <a:defRPr sz="11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 Extrabold" pitchFamily="34" charset="0"/>
                <a:cs typeface="Franklin Gothic Demi Cond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4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rgbClr val="595959"/>
                </a:solidFill>
                <a:latin typeface="Open Sans Light"/>
                <a:ea typeface="Open Sans" panose="020B0606030504020204" pitchFamily="34" charset="0"/>
                <a:cs typeface="Open Sans Light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704880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5ADC7B7F-37C7-4ACB-B980-BD10B26F79EE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57200" y="1428750"/>
            <a:ext cx="8229600" cy="2971800"/>
          </a:xfrm>
        </p:spPr>
        <p:txBody>
          <a:bodyPr>
            <a:normAutofit/>
          </a:bodyPr>
          <a:lstStyle>
            <a:lvl1pPr marL="342900" indent="-342900">
              <a:buFont typeface="Courier New" pitchFamily="49" charset="0"/>
              <a:buChar char="o"/>
              <a:defRPr sz="1200">
                <a:solidFill>
                  <a:srgbClr val="17252F"/>
                </a:solidFill>
                <a:latin typeface="+mj-lt"/>
              </a:defRPr>
            </a:lvl1pPr>
            <a:lvl2pPr marL="742950" indent="-285750">
              <a:buFont typeface="Sketch Rockwell" pitchFamily="2" charset="0"/>
              <a:buChar char="o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Futura LT Book" pitchFamily="2" charset="0"/>
              </a:defRPr>
            </a:lvl2pPr>
            <a:lvl3pPr marL="1143000" indent="-228600">
              <a:buFont typeface="Sketch Rockwell" pitchFamily="2" charset="0"/>
              <a:buChar char="o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Futura LT Book" pitchFamily="2" charset="0"/>
              </a:defRPr>
            </a:lvl3pPr>
            <a:lvl4pPr marL="1600200" indent="-228600">
              <a:buFont typeface="Sketch Rockwell" pitchFamily="2" charset="0"/>
              <a:buChar char="o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Futura LT Book" pitchFamily="2" charset="0"/>
              </a:defRPr>
            </a:lvl4pPr>
            <a:lvl5pPr marL="2057400" indent="-228600">
              <a:buFont typeface="Sketch Rockwell" pitchFamily="2" charset="0"/>
              <a:buChar char="o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Futura LT Book" pitchFamily="2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rgbClr val="595959"/>
                </a:solidFill>
                <a:latin typeface="Open Sans Light"/>
                <a:ea typeface="Open Sans" panose="020B0606030504020204" pitchFamily="34" charset="0"/>
                <a:cs typeface="Open Sans Light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51070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5ADC7B7F-37C7-4ACB-B980-BD10B26F79EE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b="1">
                <a:solidFill>
                  <a:srgbClr val="595959"/>
                </a:solidFill>
                <a:latin typeface="Open Sans Light"/>
                <a:ea typeface="Open Sans" panose="020B0606030504020204" pitchFamily="34" charset="0"/>
                <a:cs typeface="Open Sans Light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2514600" y="1638000"/>
            <a:ext cx="1752600" cy="25146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5"/>
          </p:nvPr>
        </p:nvSpPr>
        <p:spPr>
          <a:xfrm>
            <a:off x="6324600" y="1638000"/>
            <a:ext cx="1752600" cy="2514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35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133350"/>
            <a:ext cx="2133600" cy="273844"/>
          </a:xfrm>
          <a:prstGeom prst="rect">
            <a:avLst/>
          </a:prstGeom>
        </p:spPr>
        <p:txBody>
          <a:bodyPr/>
          <a:lstStyle/>
          <a:p>
            <a:fld id="{6B0EA3E6-B1F8-4342-B502-7A7E840EC71C}" type="datetime1">
              <a:rPr lang="en-JM" smtClean="0"/>
              <a:pPr/>
              <a:t>18/09/2017</a:t>
            </a:fld>
            <a:endParaRPr lang="en-JM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47"/>
          </p:nvPr>
        </p:nvSpPr>
        <p:spPr>
          <a:xfrm>
            <a:off x="989964" y="1558925"/>
            <a:ext cx="3048000" cy="403225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 Extrabold" pitchFamily="34" charset="0"/>
                <a:cs typeface="Open Sans Extrabold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48"/>
          </p:nvPr>
        </p:nvSpPr>
        <p:spPr>
          <a:xfrm>
            <a:off x="990282" y="2092325"/>
            <a:ext cx="3048000" cy="403225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 Extrabold" pitchFamily="34" charset="0"/>
                <a:cs typeface="Open Sans Extrabold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49"/>
          </p:nvPr>
        </p:nvSpPr>
        <p:spPr>
          <a:xfrm>
            <a:off x="990600" y="2701925"/>
            <a:ext cx="3048000" cy="403225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 Extrabold" pitchFamily="34" charset="0"/>
                <a:cs typeface="Open Sans Extrabold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50"/>
          </p:nvPr>
        </p:nvSpPr>
        <p:spPr>
          <a:xfrm>
            <a:off x="990600" y="3235325"/>
            <a:ext cx="3048000" cy="403225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 Extrabold" pitchFamily="34" charset="0"/>
                <a:cs typeface="Open Sans Extrabold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51"/>
          </p:nvPr>
        </p:nvSpPr>
        <p:spPr>
          <a:xfrm>
            <a:off x="990600" y="3768725"/>
            <a:ext cx="3048000" cy="403225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 Extrabold" pitchFamily="34" charset="0"/>
                <a:cs typeface="Open Sans Extrabold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60"/>
          </p:nvPr>
        </p:nvSpPr>
        <p:spPr>
          <a:xfrm>
            <a:off x="5181282" y="1558925"/>
            <a:ext cx="3048000" cy="403225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 Extrabold" pitchFamily="34" charset="0"/>
                <a:cs typeface="Open Sans Extrabold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61"/>
          </p:nvPr>
        </p:nvSpPr>
        <p:spPr>
          <a:xfrm>
            <a:off x="5181600" y="2092325"/>
            <a:ext cx="3048000" cy="403225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 Extrabold" pitchFamily="34" charset="0"/>
                <a:cs typeface="Open Sans Extrabold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62"/>
          </p:nvPr>
        </p:nvSpPr>
        <p:spPr>
          <a:xfrm>
            <a:off x="5181600" y="2701925"/>
            <a:ext cx="3048000" cy="403225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 Extrabold" pitchFamily="34" charset="0"/>
                <a:cs typeface="Open Sans Extrabold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63"/>
          </p:nvPr>
        </p:nvSpPr>
        <p:spPr>
          <a:xfrm>
            <a:off x="5181600" y="3235325"/>
            <a:ext cx="3048000" cy="403225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 Extrabold" pitchFamily="34" charset="0"/>
                <a:cs typeface="Open Sans Extrabold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64"/>
          </p:nvPr>
        </p:nvSpPr>
        <p:spPr>
          <a:xfrm>
            <a:off x="5181600" y="3768725"/>
            <a:ext cx="3048000" cy="403225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 Extrabold" pitchFamily="34" charset="0"/>
                <a:cs typeface="Open Sans Extrabold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22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457200" y="876300"/>
            <a:ext cx="5029200" cy="3238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050" b="1">
                <a:solidFill>
                  <a:srgbClr val="595959"/>
                </a:solidFill>
                <a:latin typeface="Open Sans Light"/>
                <a:ea typeface="Open Sans" panose="020B0606030504020204" pitchFamily="34" charset="0"/>
                <a:cs typeface="Open Sans Light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964456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kk.jpg"/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6353"/>
            <a:ext cx="8229600" cy="3124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9" name="Slide Number Placeholder 3"/>
          <p:cNvSpPr txBox="1">
            <a:spLocks noChangeAspect="1"/>
          </p:cNvSpPr>
          <p:nvPr userDrawn="1"/>
        </p:nvSpPr>
        <p:spPr>
          <a:xfrm rot="5400000">
            <a:off x="8657100" y="637050"/>
            <a:ext cx="685800" cy="288000"/>
          </a:xfrm>
          <a:prstGeom prst="rect">
            <a:avLst/>
          </a:prstGeom>
          <a:solidFill>
            <a:srgbClr val="2C3945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rgbClr val="A6A6A6"/>
                </a:solidFill>
                <a:latin typeface="Calibri"/>
                <a:ea typeface="Open Sans" pitchFamily="34" charset="0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JM" sz="900" dirty="0">
                <a:solidFill>
                  <a:schemeClr val="bg1"/>
                </a:solidFill>
                <a:latin typeface="Open Sans Light"/>
                <a:cs typeface="Open Sans Light"/>
              </a:rPr>
              <a:t>PAGE </a:t>
            </a:r>
            <a:fld id="{857B18ED-D931-45F4-8873-1BEDAB4DC03E}" type="slidenum">
              <a:rPr lang="en-JM" sz="900" smtClean="0">
                <a:solidFill>
                  <a:schemeClr val="bg1"/>
                </a:solidFill>
                <a:latin typeface="Open Sans Light"/>
                <a:cs typeface="Open Sans Light"/>
              </a:rPr>
              <a:pPr/>
              <a:t>‹#›</a:t>
            </a:fld>
            <a:endParaRPr lang="en-JM" sz="900" dirty="0">
              <a:solidFill>
                <a:schemeClr val="bg1"/>
              </a:solidFill>
              <a:latin typeface="Open Sans Light"/>
              <a:cs typeface="Open Sans Light"/>
            </a:endParaRPr>
          </a:p>
        </p:txBody>
      </p:sp>
      <p:grpSp>
        <p:nvGrpSpPr>
          <p:cNvPr id="11" name="Group 15"/>
          <p:cNvGrpSpPr>
            <a:grpSpLocks/>
          </p:cNvGrpSpPr>
          <p:nvPr userDrawn="1"/>
        </p:nvGrpSpPr>
        <p:grpSpPr bwMode="auto">
          <a:xfrm>
            <a:off x="1210242" y="4803188"/>
            <a:ext cx="5831958" cy="9525"/>
            <a:chOff x="548640" y="914400"/>
            <a:chExt cx="8046720" cy="9144"/>
          </a:xfrm>
        </p:grpSpPr>
        <p:cxnSp>
          <p:nvCxnSpPr>
            <p:cNvPr id="12" name="Straight Connector 11"/>
            <p:cNvCxnSpPr/>
            <p:nvPr userDrawn="1"/>
          </p:nvCxnSpPr>
          <p:spPr>
            <a:xfrm>
              <a:off x="548640" y="914400"/>
              <a:ext cx="804672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>
              <a:off x="548640" y="923544"/>
              <a:ext cx="804672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 Placeholder 6"/>
          <p:cNvSpPr txBox="1">
            <a:spLocks/>
          </p:cNvSpPr>
          <p:nvPr userDrawn="1"/>
        </p:nvSpPr>
        <p:spPr>
          <a:xfrm>
            <a:off x="7086600" y="4629150"/>
            <a:ext cx="16764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Tx/>
              <a:buNone/>
              <a:defRPr sz="10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JM" sz="800" b="1" dirty="0">
                <a:solidFill>
                  <a:srgbClr val="36A83B"/>
                </a:solidFill>
                <a:latin typeface="Open Sans"/>
                <a:ea typeface="Open Sans" pitchFamily="34" charset="0"/>
                <a:cs typeface="Open Sans"/>
              </a:rPr>
              <a:t>WWW.DESIGNDISTRICT.COM</a:t>
            </a: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563881" y="438150"/>
            <a:ext cx="274319" cy="45719"/>
            <a:chOff x="563881" y="438150"/>
            <a:chExt cx="274319" cy="45719"/>
          </a:xfrm>
        </p:grpSpPr>
        <p:sp>
          <p:nvSpPr>
            <p:cNvPr id="16" name="Oval 15"/>
            <p:cNvSpPr/>
            <p:nvPr/>
          </p:nvSpPr>
          <p:spPr>
            <a:xfrm>
              <a:off x="563881" y="438150"/>
              <a:ext cx="45719" cy="45719"/>
            </a:xfrm>
            <a:prstGeom prst="ellipse">
              <a:avLst/>
            </a:prstGeom>
            <a:solidFill>
              <a:srgbClr val="C4CAD1"/>
            </a:solidFill>
            <a:ln>
              <a:solidFill>
                <a:srgbClr val="C4CAD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40081" y="438150"/>
              <a:ext cx="45719" cy="45719"/>
            </a:xfrm>
            <a:prstGeom prst="ellipse">
              <a:avLst/>
            </a:prstGeom>
            <a:solidFill>
              <a:srgbClr val="C4CAD1"/>
            </a:solidFill>
            <a:ln>
              <a:solidFill>
                <a:srgbClr val="C4CAD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716281" y="438150"/>
              <a:ext cx="45719" cy="45719"/>
            </a:xfrm>
            <a:prstGeom prst="ellipse">
              <a:avLst/>
            </a:prstGeom>
            <a:solidFill>
              <a:srgbClr val="C4CAD1"/>
            </a:solidFill>
            <a:ln>
              <a:solidFill>
                <a:srgbClr val="C4CAD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92481" y="438150"/>
              <a:ext cx="45719" cy="45719"/>
            </a:xfrm>
            <a:prstGeom prst="ellipse">
              <a:avLst/>
            </a:prstGeom>
            <a:solidFill>
              <a:srgbClr val="C4CAD1"/>
            </a:solidFill>
            <a:ln>
              <a:solidFill>
                <a:srgbClr val="C4CAD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6" descr="sss.png"/>
          <p:cNvPicPr>
            <a:picLocks noChangeAspect="1"/>
          </p:cNvPicPr>
          <p:nvPr userDrawn="1"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705350"/>
            <a:ext cx="673908" cy="21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337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9" r:id="rId2"/>
    <p:sldLayoutId id="2147483650" r:id="rId3"/>
    <p:sldLayoutId id="2147483706" r:id="rId4"/>
    <p:sldLayoutId id="2147483707" r:id="rId5"/>
    <p:sldLayoutId id="2147483688" r:id="rId6"/>
    <p:sldLayoutId id="2147483684" r:id="rId7"/>
    <p:sldLayoutId id="2147483708" r:id="rId8"/>
    <p:sldLayoutId id="2147483703" r:id="rId9"/>
    <p:sldLayoutId id="2147483704" r:id="rId10"/>
    <p:sldLayoutId id="2147483705" r:id="rId11"/>
    <p:sldLayoutId id="2147483680" r:id="rId12"/>
    <p:sldLayoutId id="2147483681" r:id="rId13"/>
    <p:sldLayoutId id="2147483677" r:id="rId14"/>
    <p:sldLayoutId id="2147483709" r:id="rId15"/>
    <p:sldLayoutId id="2147483690" r:id="rId16"/>
    <p:sldLayoutId id="2147483675" r:id="rId17"/>
    <p:sldLayoutId id="2147483671" r:id="rId18"/>
    <p:sldLayoutId id="2147483691" r:id="rId19"/>
    <p:sldLayoutId id="2147483669" r:id="rId20"/>
    <p:sldLayoutId id="2147483667" r:id="rId21"/>
    <p:sldLayoutId id="2147483663" r:id="rId22"/>
    <p:sldLayoutId id="2147483662" r:id="rId23"/>
    <p:sldLayoutId id="2147483702" r:id="rId24"/>
    <p:sldLayoutId id="2147483661" r:id="rId25"/>
    <p:sldLayoutId id="2147483710" r:id="rId26"/>
    <p:sldLayoutId id="2147483660" r:id="rId27"/>
    <p:sldLayoutId id="2147483651" r:id="rId28"/>
    <p:sldLayoutId id="2147483652" r:id="rId29"/>
    <p:sldLayoutId id="2147483653" r:id="rId30"/>
    <p:sldLayoutId id="2147483654" r:id="rId31"/>
    <p:sldLayoutId id="2147483700" r:id="rId32"/>
    <p:sldLayoutId id="2147483699" r:id="rId33"/>
    <p:sldLayoutId id="2147483698" r:id="rId34"/>
    <p:sldLayoutId id="2147483697" r:id="rId35"/>
    <p:sldLayoutId id="2147483695" r:id="rId36"/>
    <p:sldLayoutId id="2147483655" r:id="rId37"/>
    <p:sldLayoutId id="2147483724" r:id="rId38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rgbClr val="36A83B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6157" y="3579862"/>
            <a:ext cx="9144000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3594582510"/>
              </p:ext>
            </p:extLst>
          </p:nvPr>
        </p:nvGraphicFramePr>
        <p:xfrm>
          <a:off x="323528" y="1203598"/>
          <a:ext cx="4404652" cy="290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Title 1"/>
          <p:cNvSpPr>
            <a:spLocks noGrp="1"/>
          </p:cNvSpPr>
          <p:nvPr/>
        </p:nvSpPr>
        <p:spPr>
          <a:xfrm>
            <a:off x="467544" y="274340"/>
            <a:ext cx="835292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>
                <a:solidFill>
                  <a:srgbClr val="36A83B"/>
                </a:solidFill>
                <a:latin typeface="Open Sans "/>
                <a:ea typeface="Open Sans Semibold" pitchFamily="34" charset="0"/>
                <a:cs typeface="Open Sans Light"/>
              </a:rPr>
              <a:t>ПРОЕКТЫ НАЦИОНАЛЬНОГО ИФРАСТРУКТУРНОГО ПЛАНА  НА 2016-2030 ГОДЫ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0355" y="4371950"/>
            <a:ext cx="9170157" cy="33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sz="1400" kern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Агульны</a:t>
            </a:r>
            <a:r>
              <a:rPr lang="ru-RU" sz="1400" kern="1000" dirty="0">
                <a:solidFill>
                  <a:schemeClr val="tx1">
                    <a:lumMod val="50000"/>
                    <a:lumOff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sz="1400" kern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аб'ём</a:t>
            </a:r>
            <a:r>
              <a:rPr lang="ru-RU" sz="1400" kern="1000" dirty="0">
                <a:solidFill>
                  <a:schemeClr val="tx1">
                    <a:lumMod val="50000"/>
                    <a:lumOff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sz="1400" kern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неабходных</a:t>
            </a:r>
            <a:r>
              <a:rPr lang="ru-RU" sz="1400" kern="1000" dirty="0">
                <a:solidFill>
                  <a:schemeClr val="tx1">
                    <a:lumMod val="50000"/>
                    <a:lumOff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sz="1400" kern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інвестыцый</a:t>
            </a:r>
            <a:r>
              <a:rPr lang="ru-RU" sz="1400" kern="1000" dirty="0">
                <a:solidFill>
                  <a:schemeClr val="tx1">
                    <a:lumMod val="50000"/>
                    <a:lumOff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 для </a:t>
            </a:r>
            <a:r>
              <a:rPr lang="ru-RU" sz="1400" kern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рэалізацыі</a:t>
            </a:r>
            <a:r>
              <a:rPr lang="ru-RU" sz="1400" kern="1000" dirty="0">
                <a:solidFill>
                  <a:schemeClr val="tx1">
                    <a:lumMod val="50000"/>
                    <a:lumOff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sz="1400" kern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праектаў</a:t>
            </a:r>
            <a:r>
              <a:rPr lang="ru-RU" sz="1400" kern="1000" dirty="0">
                <a:solidFill>
                  <a:schemeClr val="tx1">
                    <a:lumMod val="50000"/>
                    <a:lumOff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 ТОП-100 </a:t>
            </a:r>
            <a:r>
              <a:rPr lang="ru-RU" sz="1400" kern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склаў</a:t>
            </a:r>
            <a:r>
              <a:rPr lang="ru-RU" sz="1400" kern="1000" dirty="0">
                <a:solidFill>
                  <a:schemeClr val="tx1">
                    <a:lumMod val="50000"/>
                    <a:lumOff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 3,45 млрд. Дал. </a:t>
            </a:r>
            <a:r>
              <a:rPr lang="ru-RU" sz="1400" kern="1000">
                <a:solidFill>
                  <a:schemeClr val="tx1">
                    <a:lumMod val="50000"/>
                    <a:lumOff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ЗША.</a:t>
            </a:r>
            <a:endParaRPr lang="en-US" sz="1050" b="1" kern="1000" dirty="0">
              <a:solidFill>
                <a:schemeClr val="tx1">
                  <a:lumMod val="50000"/>
                  <a:lumOff val="50000"/>
                </a:schemeClr>
              </a:solidFill>
              <a:effectLst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059832" y="1563638"/>
            <a:ext cx="103659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accent3"/>
                </a:solidFill>
              </a:rPr>
              <a:t>15 </a:t>
            </a:r>
            <a:r>
              <a:rPr lang="ru-RU" sz="1000" b="1" dirty="0">
                <a:solidFill>
                  <a:schemeClr val="accent3"/>
                </a:solidFill>
              </a:rPr>
              <a:t>ПРАЕКТАЎ</a:t>
            </a:r>
            <a:endParaRPr lang="en-US" sz="1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305470" y="3110557"/>
            <a:ext cx="103659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accent3"/>
                </a:solidFill>
              </a:rPr>
              <a:t>48 </a:t>
            </a:r>
            <a:r>
              <a:rPr lang="ru-RU" sz="1000" b="1" dirty="0" smtClean="0">
                <a:solidFill>
                  <a:schemeClr val="accent3"/>
                </a:solidFill>
              </a:rPr>
              <a:t>ПРАЕКТАЎ</a:t>
            </a:r>
            <a:endParaRPr lang="en-US" sz="10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11560" y="3147814"/>
            <a:ext cx="103659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accent3"/>
                </a:solidFill>
              </a:rPr>
              <a:t>10 </a:t>
            </a:r>
            <a:r>
              <a:rPr lang="ru-RU" sz="1000" b="1" dirty="0" smtClean="0">
                <a:solidFill>
                  <a:schemeClr val="accent3"/>
                </a:solidFill>
              </a:rPr>
              <a:t>ПРАЕКТАЎ</a:t>
            </a:r>
            <a:endParaRPr lang="en-US" sz="10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11560" y="2355726"/>
            <a:ext cx="103659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accent3"/>
                </a:solidFill>
              </a:rPr>
              <a:t>12 </a:t>
            </a:r>
            <a:r>
              <a:rPr lang="ru-RU" sz="1000" b="1" dirty="0">
                <a:solidFill>
                  <a:schemeClr val="accent3"/>
                </a:solidFill>
              </a:rPr>
              <a:t>ПРАЕКТАЎ</a:t>
            </a:r>
            <a:endParaRPr lang="en-US" sz="10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066800" y="1564760"/>
            <a:ext cx="103659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accent3"/>
                </a:solidFill>
              </a:rPr>
              <a:t>15 </a:t>
            </a:r>
            <a:r>
              <a:rPr lang="ru-RU" sz="1000" b="1" dirty="0">
                <a:solidFill>
                  <a:schemeClr val="accent3"/>
                </a:solidFill>
              </a:rPr>
              <a:t>ПРАЕКТАЎ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4424033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50094</TotalTime>
  <Words>48</Words>
  <Application>Microsoft Office PowerPoint</Application>
  <PresentationFormat>Экран (16:9)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Company>LIME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adrienne.reynolds</dc:creator>
  <cp:lastModifiedBy>Зинкевич</cp:lastModifiedBy>
  <cp:revision>689</cp:revision>
  <cp:lastPrinted>2015-08-31T14:08:24Z</cp:lastPrinted>
  <dcterms:created xsi:type="dcterms:W3CDTF">2013-04-14T18:18:29Z</dcterms:created>
  <dcterms:modified xsi:type="dcterms:W3CDTF">2017-09-18T08:57:15Z</dcterms:modified>
</cp:coreProperties>
</file>